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0" r:id="rId2"/>
  </p:sldMasterIdLst>
  <p:notesMasterIdLst>
    <p:notesMasterId r:id="rId22"/>
  </p:notesMasterIdLst>
  <p:handoutMasterIdLst>
    <p:handoutMasterId r:id="rId23"/>
  </p:handoutMasterIdLst>
  <p:sldIdLst>
    <p:sldId id="21463" r:id="rId3"/>
    <p:sldId id="21464" r:id="rId4"/>
    <p:sldId id="21465" r:id="rId5"/>
    <p:sldId id="21467" r:id="rId6"/>
    <p:sldId id="21468" r:id="rId7"/>
    <p:sldId id="21469" r:id="rId8"/>
    <p:sldId id="21470" r:id="rId9"/>
    <p:sldId id="21471" r:id="rId10"/>
    <p:sldId id="21472" r:id="rId11"/>
    <p:sldId id="21453" r:id="rId12"/>
    <p:sldId id="21473" r:id="rId13"/>
    <p:sldId id="21474" r:id="rId14"/>
    <p:sldId id="21475" r:id="rId15"/>
    <p:sldId id="21476" r:id="rId16"/>
    <p:sldId id="21477" r:id="rId17"/>
    <p:sldId id="21478" r:id="rId18"/>
    <p:sldId id="21479" r:id="rId19"/>
    <p:sldId id="21480" r:id="rId20"/>
    <p:sldId id="21466" r:id="rId21"/>
  </p:sldIdLst>
  <p:sldSz cx="12192000" cy="685800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pos="3840">
          <p15:clr>
            <a:srgbClr val="A4A3A4"/>
          </p15:clr>
        </p15:guide>
        <p15:guide id="3" pos="528">
          <p15:clr>
            <a:srgbClr val="A4A3A4"/>
          </p15:clr>
        </p15:guide>
        <p15:guide id="4" orient="horz" pos="3966">
          <p15:clr>
            <a:srgbClr val="A4A3A4"/>
          </p15:clr>
        </p15:guide>
        <p15:guide id="5" pos="7130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F71"/>
    <a:srgbClr val="3F2F1A"/>
    <a:srgbClr val="C58132"/>
    <a:srgbClr val="BCE2D7"/>
    <a:srgbClr val="262626"/>
    <a:srgbClr val="E26B17"/>
    <a:srgbClr val="416236"/>
    <a:srgbClr val="EB7583"/>
    <a:srgbClr val="9C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271"/>
        <p:guide pos="3840"/>
        <p:guide pos="528"/>
        <p:guide orient="horz" pos="3966"/>
        <p:guide pos="7130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7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55542"/>
            <a:ext cx="62280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数据集预处理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文本框 13"/>
          <p:cNvSpPr txBox="1"/>
          <p:nvPr/>
        </p:nvSpPr>
        <p:spPr>
          <a:xfrm>
            <a:off x="3136498" y="3163931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scikit</a:t>
            </a:r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-learn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机器学习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8" grpId="0"/>
      <p:bldP spid="1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+mn-lt"/>
              </a:rPr>
              <a:t>sklearn数据集预处理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sklearn数据集预处理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A0B7C9A-6EDD-4173-8145-792E551D3BAD}"/>
              </a:ext>
            </a:extLst>
          </p:cNvPr>
          <p:cNvGrpSpPr/>
          <p:nvPr/>
        </p:nvGrpSpPr>
        <p:grpSpPr>
          <a:xfrm>
            <a:off x="524807" y="1124744"/>
            <a:ext cx="11142386" cy="613772"/>
            <a:chOff x="858270" y="1124744"/>
            <a:chExt cx="11142386" cy="61377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110AC0D-9804-41BB-B2AB-3FEE33ACF8B3}"/>
                </a:ext>
              </a:extLst>
            </p:cNvPr>
            <p:cNvGrpSpPr/>
            <p:nvPr/>
          </p:nvGrpSpPr>
          <p:grpSpPr>
            <a:xfrm>
              <a:off x="858270" y="1196752"/>
              <a:ext cx="11070378" cy="541764"/>
              <a:chOff x="858270" y="1196752"/>
              <a:chExt cx="11070378" cy="54176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78A102F-3D2B-4EC3-AA4C-803CBF711701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696837E-77D0-4773-BED5-EB3E4F04CEEF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iconfont-11841-5650496">
                <a:extLst>
                  <a:ext uri="{FF2B5EF4-FFF2-40B4-BE49-F238E27FC236}">
                    <a16:creationId xmlns:a16="http://schemas.microsoft.com/office/drawing/2014/main" id="{712CAC92-60EB-4864-A4EA-1A8D35488099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FBF830B-2FD2-4B3F-B8A4-F30025C6F41F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10513169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A429F3-0F65-41BB-A07E-A2FCA47284DB}"/>
                </a:ext>
              </a:extLst>
            </p:cNvPr>
            <p:cNvSpPr txBox="1"/>
            <p:nvPr/>
          </p:nvSpPr>
          <p:spPr>
            <a:xfrm>
              <a:off x="1568673" y="1124744"/>
              <a:ext cx="10431983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在数据分析中，可以使用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sklearn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的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preprocessing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模块进行数据集预处理。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C749493-ABEC-4355-8149-577BE0C30815}"/>
              </a:ext>
            </a:extLst>
          </p:cNvPr>
          <p:cNvSpPr txBox="1"/>
          <p:nvPr/>
        </p:nvSpPr>
        <p:spPr>
          <a:xfrm>
            <a:off x="855702" y="2060848"/>
            <a:ext cx="401616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常见的数据集预处理方法有：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CC268D4-ECCB-42C6-AD16-9E266295D497}"/>
              </a:ext>
            </a:extLst>
          </p:cNvPr>
          <p:cNvGrpSpPr/>
          <p:nvPr/>
        </p:nvGrpSpPr>
        <p:grpSpPr>
          <a:xfrm>
            <a:off x="1199456" y="4220044"/>
            <a:ext cx="1329561" cy="1004724"/>
            <a:chOff x="1199456" y="4220044"/>
            <a:chExt cx="1329561" cy="1004724"/>
          </a:xfrm>
        </p:grpSpPr>
        <p:sp>
          <p:nvSpPr>
            <p:cNvPr id="16" name="圆角矩形 2">
              <a:extLst>
                <a:ext uri="{FF2B5EF4-FFF2-40B4-BE49-F238E27FC236}">
                  <a16:creationId xmlns:a16="http://schemas.microsoft.com/office/drawing/2014/main" id="{181CB5C0-3660-4B4A-87FE-F19EA7EF24FA}"/>
                </a:ext>
              </a:extLst>
            </p:cNvPr>
            <p:cNvSpPr/>
            <p:nvPr/>
          </p:nvSpPr>
          <p:spPr>
            <a:xfrm>
              <a:off x="1199456" y="4220044"/>
              <a:ext cx="1329561" cy="411508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>
                  <a:solidFill>
                    <a:srgbClr val="FFFFFF"/>
                  </a:solidFill>
                </a:rPr>
                <a:t>ONE</a:t>
              </a:r>
              <a:endParaRPr lang="zh-CN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970CF12-3B5D-4654-8008-1CB8265CDCCE}"/>
                </a:ext>
              </a:extLst>
            </p:cNvPr>
            <p:cNvSpPr txBox="1"/>
            <p:nvPr/>
          </p:nvSpPr>
          <p:spPr>
            <a:xfrm>
              <a:off x="1343472" y="4725144"/>
              <a:ext cx="1080120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标准化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61B4A3-DF99-4F6B-A2A0-B19B7768C528}"/>
              </a:ext>
            </a:extLst>
          </p:cNvPr>
          <p:cNvGrpSpPr/>
          <p:nvPr/>
        </p:nvGrpSpPr>
        <p:grpSpPr>
          <a:xfrm>
            <a:off x="2529017" y="3573841"/>
            <a:ext cx="3134935" cy="1074863"/>
            <a:chOff x="2529017" y="3573841"/>
            <a:chExt cx="3134935" cy="1074863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9AF527E-4A31-4C73-B169-3211508F1FC9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2529017" y="3779595"/>
              <a:ext cx="1398822" cy="646203"/>
            </a:xfrm>
            <a:prstGeom prst="line">
              <a:avLst/>
            </a:prstGeom>
            <a:ln w="76200" cap="rnd">
              <a:gradFill>
                <a:gsLst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  <a:gs pos="2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圆角矩形 4">
              <a:extLst>
                <a:ext uri="{FF2B5EF4-FFF2-40B4-BE49-F238E27FC236}">
                  <a16:creationId xmlns:a16="http://schemas.microsoft.com/office/drawing/2014/main" id="{0DB7A275-C010-4C2B-A4A3-F262ADE22902}"/>
                </a:ext>
              </a:extLst>
            </p:cNvPr>
            <p:cNvSpPr/>
            <p:nvPr/>
          </p:nvSpPr>
          <p:spPr>
            <a:xfrm>
              <a:off x="3927839" y="3573841"/>
              <a:ext cx="1329561" cy="411508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>
                  <a:solidFill>
                    <a:srgbClr val="FFFFFF"/>
                  </a:solidFill>
                </a:rPr>
                <a:t>TWO</a:t>
              </a:r>
              <a:endParaRPr lang="zh-CN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D3C9F41-CB51-43C2-9737-8D7D9416FED1}"/>
                </a:ext>
              </a:extLst>
            </p:cNvPr>
            <p:cNvSpPr txBox="1"/>
            <p:nvPr/>
          </p:nvSpPr>
          <p:spPr>
            <a:xfrm>
              <a:off x="3575720" y="4149080"/>
              <a:ext cx="2088232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最小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-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最大规范化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55F27E5-43D7-4AC8-AD55-BB43632364F9}"/>
              </a:ext>
            </a:extLst>
          </p:cNvPr>
          <p:cNvGrpSpPr/>
          <p:nvPr/>
        </p:nvGrpSpPr>
        <p:grpSpPr>
          <a:xfrm>
            <a:off x="5257400" y="3572494"/>
            <a:ext cx="2854824" cy="1076210"/>
            <a:chOff x="5257400" y="3572494"/>
            <a:chExt cx="2854824" cy="107621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D137F46-3E5C-4842-842F-EA1AA84F1679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5257400" y="3778248"/>
              <a:ext cx="1398822" cy="1347"/>
            </a:xfrm>
            <a:prstGeom prst="line">
              <a:avLst/>
            </a:prstGeom>
            <a:ln w="76200" cap="rnd">
              <a:gradFill>
                <a:gsLst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  <a:gs pos="2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圆角矩形 6">
              <a:extLst>
                <a:ext uri="{FF2B5EF4-FFF2-40B4-BE49-F238E27FC236}">
                  <a16:creationId xmlns:a16="http://schemas.microsoft.com/office/drawing/2014/main" id="{54C5DCCB-1FEB-45B0-9960-ED02C6452556}"/>
                </a:ext>
              </a:extLst>
            </p:cNvPr>
            <p:cNvSpPr/>
            <p:nvPr/>
          </p:nvSpPr>
          <p:spPr>
            <a:xfrm>
              <a:off x="6656222" y="3572494"/>
              <a:ext cx="1329561" cy="411508"/>
            </a:xfrm>
            <a:prstGeom prst="round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60000">
                  <a:schemeClr val="accent5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>
                  <a:solidFill>
                    <a:srgbClr val="FFFFFF"/>
                  </a:solidFill>
                </a:rPr>
                <a:t>THREE</a:t>
              </a:r>
              <a:endParaRPr lang="zh-CN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31C83-9712-41EF-B491-C0E7DC22839E}"/>
                </a:ext>
              </a:extLst>
            </p:cNvPr>
            <p:cNvSpPr txBox="1"/>
            <p:nvPr/>
          </p:nvSpPr>
          <p:spPr>
            <a:xfrm>
              <a:off x="6600056" y="4149080"/>
              <a:ext cx="1512168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特征二值化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9CD5B84-92A8-4F85-8293-47B9AEEB3CBE}"/>
              </a:ext>
            </a:extLst>
          </p:cNvPr>
          <p:cNvGrpSpPr/>
          <p:nvPr/>
        </p:nvGrpSpPr>
        <p:grpSpPr>
          <a:xfrm>
            <a:off x="7985783" y="2924944"/>
            <a:ext cx="2728384" cy="1003680"/>
            <a:chOff x="7985783" y="2924944"/>
            <a:chExt cx="2728384" cy="100368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C2B335E-8DCF-427F-9C7D-7722A3724120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 flipV="1">
              <a:off x="7985783" y="3130698"/>
              <a:ext cx="1398823" cy="647550"/>
            </a:xfrm>
            <a:prstGeom prst="line">
              <a:avLst/>
            </a:prstGeom>
            <a:ln w="76200" cap="rnd">
              <a:gradFill>
                <a:gsLst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  <a:gs pos="2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8">
              <a:extLst>
                <a:ext uri="{FF2B5EF4-FFF2-40B4-BE49-F238E27FC236}">
                  <a16:creationId xmlns:a16="http://schemas.microsoft.com/office/drawing/2014/main" id="{EE032ED1-1346-4725-BAF7-EF95FED48519}"/>
                </a:ext>
              </a:extLst>
            </p:cNvPr>
            <p:cNvSpPr/>
            <p:nvPr/>
          </p:nvSpPr>
          <p:spPr>
            <a:xfrm>
              <a:off x="9384606" y="2924944"/>
              <a:ext cx="1329561" cy="411508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60000">
                  <a:schemeClr val="accent4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r>
                <a:rPr lang="en-US" altLang="zh-CN" sz="1600" b="1">
                  <a:solidFill>
                    <a:srgbClr val="FFFFFF"/>
                  </a:solidFill>
                </a:rPr>
                <a:t>FOUR</a:t>
              </a:r>
              <a:endParaRPr lang="zh-CN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6F653E7-0D0D-4140-B60B-A70425FDC968}"/>
                </a:ext>
              </a:extLst>
            </p:cNvPr>
            <p:cNvSpPr txBox="1"/>
            <p:nvPr/>
          </p:nvSpPr>
          <p:spPr>
            <a:xfrm>
              <a:off x="9696400" y="3429000"/>
              <a:ext cx="792088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降维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E8AAFF4-C1E0-48D6-A8C3-B961AF01764A}"/>
              </a:ext>
            </a:extLst>
          </p:cNvPr>
          <p:cNvGrpSpPr/>
          <p:nvPr/>
        </p:nvGrpSpPr>
        <p:grpSpPr>
          <a:xfrm>
            <a:off x="883991" y="1556792"/>
            <a:ext cx="10434884" cy="4111705"/>
            <a:chOff x="883991" y="1450386"/>
            <a:chExt cx="10434884" cy="41117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E5B48FE-88CF-44B9-B78E-41051A63862D}"/>
                </a:ext>
              </a:extLst>
            </p:cNvPr>
            <p:cNvGrpSpPr/>
            <p:nvPr/>
          </p:nvGrpSpPr>
          <p:grpSpPr>
            <a:xfrm>
              <a:off x="883991" y="1450386"/>
              <a:ext cx="10434884" cy="4111705"/>
              <a:chOff x="0" y="1559242"/>
              <a:chExt cx="11250619" cy="4111705"/>
            </a:xfrm>
          </p:grpSpPr>
          <p:sp>
            <p:nvSpPr>
              <p:cNvPr id="8" name="同侧圆角矩形 13">
                <a:extLst>
                  <a:ext uri="{FF2B5EF4-FFF2-40B4-BE49-F238E27FC236}">
                    <a16:creationId xmlns:a16="http://schemas.microsoft.com/office/drawing/2014/main" id="{3E32BD03-B95D-40F0-A002-C662BECAA3CA}"/>
                  </a:ext>
                </a:extLst>
              </p:cNvPr>
              <p:cNvSpPr/>
              <p:nvPr/>
            </p:nvSpPr>
            <p:spPr>
              <a:xfrm rot="5400000">
                <a:off x="3989732" y="-1872458"/>
                <a:ext cx="3271156" cy="11250619"/>
              </a:xfrm>
              <a:prstGeom prst="round2SameRect">
                <a:avLst>
                  <a:gd name="adj1" fmla="val 4021"/>
                  <a:gd name="adj2" fmla="val 0"/>
                </a:avLst>
              </a:prstGeom>
              <a:solidFill>
                <a:schemeClr val="bg1">
                  <a:alpha val="14000"/>
                </a:schemeClr>
              </a:solidFill>
              <a:ln w="38100">
                <a:noFill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圆角矩形 15">
                <a:extLst>
                  <a:ext uri="{FF2B5EF4-FFF2-40B4-BE49-F238E27FC236}">
                    <a16:creationId xmlns:a16="http://schemas.microsoft.com/office/drawing/2014/main" id="{4E1CEEA7-6170-4B57-966E-47C631D43165}"/>
                  </a:ext>
                </a:extLst>
              </p:cNvPr>
              <p:cNvSpPr/>
              <p:nvPr/>
            </p:nvSpPr>
            <p:spPr>
              <a:xfrm>
                <a:off x="259749" y="1559242"/>
                <a:ext cx="1322571" cy="3230985"/>
              </a:xfrm>
              <a:prstGeom prst="roundRect">
                <a:avLst>
                  <a:gd name="adj" fmla="val 5417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圆角矩形 18">
                <a:extLst>
                  <a:ext uri="{FF2B5EF4-FFF2-40B4-BE49-F238E27FC236}">
                    <a16:creationId xmlns:a16="http://schemas.microsoft.com/office/drawing/2014/main" id="{46629B07-10C1-4530-A8FE-FAD42A06E8B9}"/>
                  </a:ext>
                </a:extLst>
              </p:cNvPr>
              <p:cNvSpPr/>
              <p:nvPr/>
            </p:nvSpPr>
            <p:spPr>
              <a:xfrm>
                <a:off x="10898777" y="4761992"/>
                <a:ext cx="130630" cy="90895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confont-1177-866257">
              <a:extLst>
                <a:ext uri="{FF2B5EF4-FFF2-40B4-BE49-F238E27FC236}">
                  <a16:creationId xmlns:a16="http://schemas.microsoft.com/office/drawing/2014/main" id="{57CEFBAA-362A-4D8D-BB16-047805275964}"/>
                </a:ext>
              </a:extLst>
            </p:cNvPr>
            <p:cNvSpPr/>
            <p:nvPr/>
          </p:nvSpPr>
          <p:spPr>
            <a:xfrm>
              <a:off x="1415480" y="3717032"/>
              <a:ext cx="609685" cy="609685"/>
            </a:xfrm>
            <a:custGeom>
              <a:avLst/>
              <a:gdLst>
                <a:gd name="T0" fmla="*/ 11636 w 12800"/>
                <a:gd name="T1" fmla="*/ 10473 h 12800"/>
                <a:gd name="T2" fmla="*/ 12800 w 12800"/>
                <a:gd name="T3" fmla="*/ 9309 h 12800"/>
                <a:gd name="T4" fmla="*/ 12800 w 12800"/>
                <a:gd name="T5" fmla="*/ 1164 h 12800"/>
                <a:gd name="T6" fmla="*/ 11636 w 12800"/>
                <a:gd name="T7" fmla="*/ 0 h 12800"/>
                <a:gd name="T8" fmla="*/ 1164 w 12800"/>
                <a:gd name="T9" fmla="*/ 0 h 12800"/>
                <a:gd name="T10" fmla="*/ 0 w 12800"/>
                <a:gd name="T11" fmla="*/ 1164 h 12800"/>
                <a:gd name="T12" fmla="*/ 0 w 12800"/>
                <a:gd name="T13" fmla="*/ 9309 h 12800"/>
                <a:gd name="T14" fmla="*/ 1164 w 12800"/>
                <a:gd name="T15" fmla="*/ 10473 h 12800"/>
                <a:gd name="T16" fmla="*/ 4538 w 12800"/>
                <a:gd name="T17" fmla="*/ 10473 h 12800"/>
                <a:gd name="T18" fmla="*/ 4538 w 12800"/>
                <a:gd name="T19" fmla="*/ 11636 h 12800"/>
                <a:gd name="T20" fmla="*/ 3491 w 12800"/>
                <a:gd name="T21" fmla="*/ 12800 h 12800"/>
                <a:gd name="T22" fmla="*/ 9309 w 12800"/>
                <a:gd name="T23" fmla="*/ 12800 h 12800"/>
                <a:gd name="T24" fmla="*/ 8029 w 12800"/>
                <a:gd name="T25" fmla="*/ 11636 h 12800"/>
                <a:gd name="T26" fmla="*/ 8029 w 12800"/>
                <a:gd name="T27" fmla="*/ 10473 h 12800"/>
                <a:gd name="T28" fmla="*/ 11636 w 12800"/>
                <a:gd name="T29" fmla="*/ 10473 h 12800"/>
                <a:gd name="T30" fmla="*/ 582 w 12800"/>
                <a:gd name="T31" fmla="*/ 1187 h 12800"/>
                <a:gd name="T32" fmla="*/ 1164 w 12800"/>
                <a:gd name="T33" fmla="*/ 582 h 12800"/>
                <a:gd name="T34" fmla="*/ 11636 w 12800"/>
                <a:gd name="T35" fmla="*/ 582 h 12800"/>
                <a:gd name="T36" fmla="*/ 12218 w 12800"/>
                <a:gd name="T37" fmla="*/ 1187 h 12800"/>
                <a:gd name="T38" fmla="*/ 12218 w 12800"/>
                <a:gd name="T39" fmla="*/ 7564 h 12800"/>
                <a:gd name="T40" fmla="*/ 582 w 12800"/>
                <a:gd name="T41" fmla="*/ 7564 h 12800"/>
                <a:gd name="T42" fmla="*/ 582 w 12800"/>
                <a:gd name="T43" fmla="*/ 1187 h 12800"/>
                <a:gd name="T44" fmla="*/ 4767 w 12800"/>
                <a:gd name="T45" fmla="*/ 12154 h 12800"/>
                <a:gd name="T46" fmla="*/ 5116 w 12800"/>
                <a:gd name="T47" fmla="*/ 11636 h 12800"/>
                <a:gd name="T48" fmla="*/ 5116 w 12800"/>
                <a:gd name="T49" fmla="*/ 10473 h 12800"/>
                <a:gd name="T50" fmla="*/ 7447 w 12800"/>
                <a:gd name="T51" fmla="*/ 10473 h 12800"/>
                <a:gd name="T52" fmla="*/ 7447 w 12800"/>
                <a:gd name="T53" fmla="*/ 11636 h 12800"/>
                <a:gd name="T54" fmla="*/ 7928 w 12800"/>
                <a:gd name="T55" fmla="*/ 12154 h 12800"/>
                <a:gd name="T56" fmla="*/ 4767 w 12800"/>
                <a:gd name="T57" fmla="*/ 12154 h 12800"/>
                <a:gd name="T58" fmla="*/ 1164 w 12800"/>
                <a:gd name="T59" fmla="*/ 9891 h 12800"/>
                <a:gd name="T60" fmla="*/ 582 w 12800"/>
                <a:gd name="T61" fmla="*/ 9286 h 12800"/>
                <a:gd name="T62" fmla="*/ 582 w 12800"/>
                <a:gd name="T63" fmla="*/ 8145 h 12800"/>
                <a:gd name="T64" fmla="*/ 12218 w 12800"/>
                <a:gd name="T65" fmla="*/ 8145 h 12800"/>
                <a:gd name="T66" fmla="*/ 12218 w 12800"/>
                <a:gd name="T67" fmla="*/ 9286 h 12800"/>
                <a:gd name="T68" fmla="*/ 11636 w 12800"/>
                <a:gd name="T69" fmla="*/ 9891 h 12800"/>
                <a:gd name="T70" fmla="*/ 1164 w 12800"/>
                <a:gd name="T71" fmla="*/ 989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11636" y="10473"/>
                  </a:moveTo>
                  <a:cubicBezTo>
                    <a:pt x="11636" y="10473"/>
                    <a:pt x="12800" y="10473"/>
                    <a:pt x="12800" y="9309"/>
                  </a:cubicBezTo>
                  <a:lnTo>
                    <a:pt x="12800" y="1164"/>
                  </a:lnTo>
                  <a:cubicBezTo>
                    <a:pt x="12800" y="0"/>
                    <a:pt x="11636" y="0"/>
                    <a:pt x="11636" y="0"/>
                  </a:cubicBezTo>
                  <a:lnTo>
                    <a:pt x="1164" y="0"/>
                  </a:lnTo>
                  <a:cubicBezTo>
                    <a:pt x="1164" y="0"/>
                    <a:pt x="0" y="0"/>
                    <a:pt x="0" y="1164"/>
                  </a:cubicBezTo>
                  <a:lnTo>
                    <a:pt x="0" y="9309"/>
                  </a:lnTo>
                  <a:cubicBezTo>
                    <a:pt x="0" y="10473"/>
                    <a:pt x="1164" y="10473"/>
                    <a:pt x="1164" y="10473"/>
                  </a:cubicBezTo>
                  <a:lnTo>
                    <a:pt x="4538" y="10473"/>
                  </a:lnTo>
                  <a:lnTo>
                    <a:pt x="4538" y="11636"/>
                  </a:lnTo>
                  <a:lnTo>
                    <a:pt x="3491" y="12800"/>
                  </a:lnTo>
                  <a:lnTo>
                    <a:pt x="9309" y="12800"/>
                  </a:lnTo>
                  <a:lnTo>
                    <a:pt x="8029" y="11636"/>
                  </a:lnTo>
                  <a:lnTo>
                    <a:pt x="8029" y="10473"/>
                  </a:lnTo>
                  <a:lnTo>
                    <a:pt x="11636" y="10473"/>
                  </a:lnTo>
                  <a:close/>
                  <a:moveTo>
                    <a:pt x="582" y="1187"/>
                  </a:moveTo>
                  <a:cubicBezTo>
                    <a:pt x="582" y="582"/>
                    <a:pt x="1164" y="582"/>
                    <a:pt x="1164" y="582"/>
                  </a:cubicBezTo>
                  <a:lnTo>
                    <a:pt x="11636" y="582"/>
                  </a:lnTo>
                  <a:cubicBezTo>
                    <a:pt x="11636" y="582"/>
                    <a:pt x="12218" y="582"/>
                    <a:pt x="12218" y="1187"/>
                  </a:cubicBezTo>
                  <a:lnTo>
                    <a:pt x="12218" y="7564"/>
                  </a:lnTo>
                  <a:lnTo>
                    <a:pt x="582" y="7564"/>
                  </a:lnTo>
                  <a:lnTo>
                    <a:pt x="582" y="1187"/>
                  </a:lnTo>
                  <a:close/>
                  <a:moveTo>
                    <a:pt x="4767" y="12154"/>
                  </a:moveTo>
                  <a:lnTo>
                    <a:pt x="5116" y="11636"/>
                  </a:lnTo>
                  <a:lnTo>
                    <a:pt x="5116" y="10473"/>
                  </a:lnTo>
                  <a:lnTo>
                    <a:pt x="7447" y="10473"/>
                  </a:lnTo>
                  <a:lnTo>
                    <a:pt x="7447" y="11636"/>
                  </a:lnTo>
                  <a:lnTo>
                    <a:pt x="7928" y="12154"/>
                  </a:lnTo>
                  <a:lnTo>
                    <a:pt x="4767" y="12154"/>
                  </a:lnTo>
                  <a:close/>
                  <a:moveTo>
                    <a:pt x="1164" y="9891"/>
                  </a:moveTo>
                  <a:cubicBezTo>
                    <a:pt x="1164" y="9891"/>
                    <a:pt x="582" y="9891"/>
                    <a:pt x="582" y="9286"/>
                  </a:cubicBezTo>
                  <a:lnTo>
                    <a:pt x="582" y="8145"/>
                  </a:lnTo>
                  <a:lnTo>
                    <a:pt x="12218" y="8145"/>
                  </a:lnTo>
                  <a:lnTo>
                    <a:pt x="12218" y="9286"/>
                  </a:lnTo>
                  <a:cubicBezTo>
                    <a:pt x="12218" y="9891"/>
                    <a:pt x="11636" y="9891"/>
                    <a:pt x="11636" y="9891"/>
                  </a:cubicBezTo>
                  <a:lnTo>
                    <a:pt x="1164" y="98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sklearn数据集预处理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11624" y="2924944"/>
            <a:ext cx="803688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标准化：变换后各维特征有0均值，单位方差。也叫z-score规范化（零均值规范化）。计算方式是将特征值减去均值，除以标准差。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sklearn数据集预处理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7368" y="1268760"/>
            <a:ext cx="9593053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sklearn import datasets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sklearn.model_selection import train_test_split  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sklearn import preprocessing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boston = datasets.load_boston()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train_X,test_X, train_y, test_y = train_test_split(boston.data, boston.target, test_size = 0.2, random_state = 0)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scaler = preprocessing.StandardScaler().fit(train_X)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= scaler.transform(train_X)</a:t>
            </a:r>
          </a:p>
        </p:txBody>
      </p:sp>
      <p:grpSp>
        <p:nvGrpSpPr>
          <p:cNvPr id="193" name="组合 1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BBD1463-663B-4B11-9A69-759F40CB6A69}"/>
              </a:ext>
            </a:extLst>
          </p:cNvPr>
          <p:cNvGrpSpPr>
            <a:grpSpLocks noChangeAspect="1"/>
          </p:cNvGrpSpPr>
          <p:nvPr/>
        </p:nvGrpSpPr>
        <p:grpSpPr>
          <a:xfrm>
            <a:off x="8688288" y="4005064"/>
            <a:ext cx="2426121" cy="2030019"/>
            <a:chOff x="3101181" y="1227137"/>
            <a:chExt cx="5989638" cy="5011738"/>
          </a:xfrm>
        </p:grpSpPr>
        <p:sp>
          <p:nvSpPr>
            <p:cNvPr id="194" name="iṡḻide">
              <a:extLst>
                <a:ext uri="{FF2B5EF4-FFF2-40B4-BE49-F238E27FC236}">
                  <a16:creationId xmlns:a16="http://schemas.microsoft.com/office/drawing/2014/main" id="{6A6674EF-81F4-438D-9686-77033E8F7FA7}"/>
                </a:ext>
              </a:extLst>
            </p:cNvPr>
            <p:cNvSpPr/>
            <p:nvPr/>
          </p:nvSpPr>
          <p:spPr bwMode="auto">
            <a:xfrm>
              <a:off x="6155531" y="5527675"/>
              <a:ext cx="787400" cy="241300"/>
            </a:xfrm>
            <a:prstGeom prst="rect">
              <a:avLst/>
            </a:pr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ṣļídè">
              <a:extLst>
                <a:ext uri="{FF2B5EF4-FFF2-40B4-BE49-F238E27FC236}">
                  <a16:creationId xmlns:a16="http://schemas.microsoft.com/office/drawing/2014/main" id="{5ABB7FC3-14B6-4E34-B5C4-9D4EB0C702B9}"/>
                </a:ext>
              </a:extLst>
            </p:cNvPr>
            <p:cNvSpPr/>
            <p:nvPr/>
          </p:nvSpPr>
          <p:spPr bwMode="auto">
            <a:xfrm>
              <a:off x="4960144" y="3179762"/>
              <a:ext cx="3179763" cy="2398713"/>
            </a:xfrm>
            <a:custGeom>
              <a:avLst/>
              <a:gdLst>
                <a:gd name="T0" fmla="*/ 34 w 1998"/>
                <a:gd name="T1" fmla="*/ 0 h 1508"/>
                <a:gd name="T2" fmla="*/ 1964 w 1998"/>
                <a:gd name="T3" fmla="*/ 0 h 1508"/>
                <a:gd name="T4" fmla="*/ 1998 w 1998"/>
                <a:gd name="T5" fmla="*/ 34 h 1508"/>
                <a:gd name="T6" fmla="*/ 1998 w 1998"/>
                <a:gd name="T7" fmla="*/ 1474 h 1508"/>
                <a:gd name="T8" fmla="*/ 1964 w 1998"/>
                <a:gd name="T9" fmla="*/ 1508 h 1508"/>
                <a:gd name="T10" fmla="*/ 34 w 1998"/>
                <a:gd name="T11" fmla="*/ 1508 h 1508"/>
                <a:gd name="T12" fmla="*/ 0 w 1998"/>
                <a:gd name="T13" fmla="*/ 1474 h 1508"/>
                <a:gd name="T14" fmla="*/ 0 w 1998"/>
                <a:gd name="T15" fmla="*/ 34 h 1508"/>
                <a:gd name="T16" fmla="*/ 34 w 1998"/>
                <a:gd name="T17" fmla="*/ 0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8" h="1508">
                  <a:moveTo>
                    <a:pt x="34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1982" y="0"/>
                    <a:pt x="1998" y="15"/>
                    <a:pt x="1998" y="34"/>
                  </a:cubicBezTo>
                  <a:cubicBezTo>
                    <a:pt x="1998" y="1474"/>
                    <a:pt x="1998" y="1474"/>
                    <a:pt x="1998" y="1474"/>
                  </a:cubicBezTo>
                  <a:cubicBezTo>
                    <a:pt x="1998" y="1493"/>
                    <a:pt x="1982" y="1508"/>
                    <a:pt x="1964" y="1508"/>
                  </a:cubicBezTo>
                  <a:cubicBezTo>
                    <a:pt x="34" y="1508"/>
                    <a:pt x="34" y="1508"/>
                    <a:pt x="34" y="1508"/>
                  </a:cubicBezTo>
                  <a:cubicBezTo>
                    <a:pt x="15" y="1508"/>
                    <a:pt x="0" y="1493"/>
                    <a:pt x="0" y="147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Sľiḓè">
              <a:extLst>
                <a:ext uri="{FF2B5EF4-FFF2-40B4-BE49-F238E27FC236}">
                  <a16:creationId xmlns:a16="http://schemas.microsoft.com/office/drawing/2014/main" id="{64CE8A3B-62CA-4FD5-AA8B-81EB54879FF9}"/>
                </a:ext>
              </a:extLst>
            </p:cNvPr>
            <p:cNvSpPr/>
            <p:nvPr/>
          </p:nvSpPr>
          <p:spPr bwMode="auto">
            <a:xfrm>
              <a:off x="5063331" y="3316287"/>
              <a:ext cx="2973388" cy="1890713"/>
            </a:xfrm>
            <a:custGeom>
              <a:avLst/>
              <a:gdLst>
                <a:gd name="T0" fmla="*/ 21 w 1869"/>
                <a:gd name="T1" fmla="*/ 0 h 1188"/>
                <a:gd name="T2" fmla="*/ 1848 w 1869"/>
                <a:gd name="T3" fmla="*/ 0 h 1188"/>
                <a:gd name="T4" fmla="*/ 1869 w 1869"/>
                <a:gd name="T5" fmla="*/ 21 h 1188"/>
                <a:gd name="T6" fmla="*/ 1869 w 1869"/>
                <a:gd name="T7" fmla="*/ 1167 h 1188"/>
                <a:gd name="T8" fmla="*/ 1848 w 1869"/>
                <a:gd name="T9" fmla="*/ 1188 h 1188"/>
                <a:gd name="T10" fmla="*/ 21 w 1869"/>
                <a:gd name="T11" fmla="*/ 1188 h 1188"/>
                <a:gd name="T12" fmla="*/ 0 w 1869"/>
                <a:gd name="T13" fmla="*/ 1167 h 1188"/>
                <a:gd name="T14" fmla="*/ 0 w 1869"/>
                <a:gd name="T15" fmla="*/ 21 h 1188"/>
                <a:gd name="T16" fmla="*/ 21 w 1869"/>
                <a:gd name="T17" fmla="*/ 0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9" h="1188">
                  <a:moveTo>
                    <a:pt x="21" y="0"/>
                  </a:moveTo>
                  <a:cubicBezTo>
                    <a:pt x="1848" y="0"/>
                    <a:pt x="1848" y="0"/>
                    <a:pt x="1848" y="0"/>
                  </a:cubicBezTo>
                  <a:cubicBezTo>
                    <a:pt x="1860" y="0"/>
                    <a:pt x="1869" y="9"/>
                    <a:pt x="1869" y="21"/>
                  </a:cubicBezTo>
                  <a:cubicBezTo>
                    <a:pt x="1869" y="1167"/>
                    <a:pt x="1869" y="1167"/>
                    <a:pt x="1869" y="1167"/>
                  </a:cubicBezTo>
                  <a:cubicBezTo>
                    <a:pt x="1869" y="1179"/>
                    <a:pt x="1860" y="1188"/>
                    <a:pt x="1848" y="1188"/>
                  </a:cubicBezTo>
                  <a:cubicBezTo>
                    <a:pt x="21" y="1188"/>
                    <a:pt x="21" y="1188"/>
                    <a:pt x="21" y="1188"/>
                  </a:cubicBezTo>
                  <a:cubicBezTo>
                    <a:pt x="10" y="1188"/>
                    <a:pt x="0" y="1179"/>
                    <a:pt x="0" y="11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FF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ṩľíďè">
              <a:extLst>
                <a:ext uri="{FF2B5EF4-FFF2-40B4-BE49-F238E27FC236}">
                  <a16:creationId xmlns:a16="http://schemas.microsoft.com/office/drawing/2014/main" id="{4FEDB0A9-8D48-433E-A17A-942ABD27CCD5}"/>
                </a:ext>
              </a:extLst>
            </p:cNvPr>
            <p:cNvSpPr/>
            <p:nvPr/>
          </p:nvSpPr>
          <p:spPr bwMode="auto">
            <a:xfrm>
              <a:off x="5931694" y="5718175"/>
              <a:ext cx="1235075" cy="128588"/>
            </a:xfrm>
            <a:custGeom>
              <a:avLst/>
              <a:gdLst>
                <a:gd name="T0" fmla="*/ 34 w 777"/>
                <a:gd name="T1" fmla="*/ 0 h 81"/>
                <a:gd name="T2" fmla="*/ 743 w 777"/>
                <a:gd name="T3" fmla="*/ 0 h 81"/>
                <a:gd name="T4" fmla="*/ 777 w 777"/>
                <a:gd name="T5" fmla="*/ 34 h 81"/>
                <a:gd name="T6" fmla="*/ 777 w 777"/>
                <a:gd name="T7" fmla="*/ 47 h 81"/>
                <a:gd name="T8" fmla="*/ 743 w 777"/>
                <a:gd name="T9" fmla="*/ 81 h 81"/>
                <a:gd name="T10" fmla="*/ 34 w 777"/>
                <a:gd name="T11" fmla="*/ 81 h 81"/>
                <a:gd name="T12" fmla="*/ 0 w 777"/>
                <a:gd name="T13" fmla="*/ 47 h 81"/>
                <a:gd name="T14" fmla="*/ 0 w 777"/>
                <a:gd name="T15" fmla="*/ 34 h 81"/>
                <a:gd name="T16" fmla="*/ 34 w 777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7" h="81">
                  <a:moveTo>
                    <a:pt x="34" y="0"/>
                  </a:moveTo>
                  <a:cubicBezTo>
                    <a:pt x="743" y="0"/>
                    <a:pt x="743" y="0"/>
                    <a:pt x="743" y="0"/>
                  </a:cubicBezTo>
                  <a:cubicBezTo>
                    <a:pt x="762" y="0"/>
                    <a:pt x="777" y="16"/>
                    <a:pt x="777" y="34"/>
                  </a:cubicBezTo>
                  <a:cubicBezTo>
                    <a:pt x="777" y="47"/>
                    <a:pt x="777" y="47"/>
                    <a:pt x="777" y="47"/>
                  </a:cubicBezTo>
                  <a:cubicBezTo>
                    <a:pt x="777" y="66"/>
                    <a:pt x="762" y="81"/>
                    <a:pt x="743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16" y="81"/>
                    <a:pt x="0" y="66"/>
                    <a:pt x="0" y="4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6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Sliďè">
              <a:extLst>
                <a:ext uri="{FF2B5EF4-FFF2-40B4-BE49-F238E27FC236}">
                  <a16:creationId xmlns:a16="http://schemas.microsoft.com/office/drawing/2014/main" id="{4B1D5C2C-E518-4394-B8C8-E3C8B5727056}"/>
                </a:ext>
              </a:extLst>
            </p:cNvPr>
            <p:cNvSpPr/>
            <p:nvPr/>
          </p:nvSpPr>
          <p:spPr bwMode="auto">
            <a:xfrm>
              <a:off x="6500019" y="5324475"/>
              <a:ext cx="100013" cy="1000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ṩļíḓè">
              <a:extLst>
                <a:ext uri="{FF2B5EF4-FFF2-40B4-BE49-F238E27FC236}">
                  <a16:creationId xmlns:a16="http://schemas.microsoft.com/office/drawing/2014/main" id="{3934F263-2B65-4023-AE46-3694BA47B693}"/>
                </a:ext>
              </a:extLst>
            </p:cNvPr>
            <p:cNvSpPr/>
            <p:nvPr/>
          </p:nvSpPr>
          <p:spPr bwMode="auto">
            <a:xfrm>
              <a:off x="3401219" y="5846762"/>
              <a:ext cx="4760913" cy="153988"/>
            </a:xfrm>
            <a:custGeom>
              <a:avLst/>
              <a:gdLst>
                <a:gd name="T0" fmla="*/ 40 w 2992"/>
                <a:gd name="T1" fmla="*/ 0 h 96"/>
                <a:gd name="T2" fmla="*/ 2952 w 2992"/>
                <a:gd name="T3" fmla="*/ 0 h 96"/>
                <a:gd name="T4" fmla="*/ 2992 w 2992"/>
                <a:gd name="T5" fmla="*/ 40 h 96"/>
                <a:gd name="T6" fmla="*/ 2992 w 2992"/>
                <a:gd name="T7" fmla="*/ 56 h 96"/>
                <a:gd name="T8" fmla="*/ 2952 w 2992"/>
                <a:gd name="T9" fmla="*/ 96 h 96"/>
                <a:gd name="T10" fmla="*/ 40 w 2992"/>
                <a:gd name="T11" fmla="*/ 96 h 96"/>
                <a:gd name="T12" fmla="*/ 0 w 2992"/>
                <a:gd name="T13" fmla="*/ 56 h 96"/>
                <a:gd name="T14" fmla="*/ 0 w 2992"/>
                <a:gd name="T15" fmla="*/ 40 h 96"/>
                <a:gd name="T16" fmla="*/ 40 w 2992"/>
                <a:gd name="T1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2" h="96">
                  <a:moveTo>
                    <a:pt x="40" y="0"/>
                  </a:moveTo>
                  <a:cubicBezTo>
                    <a:pt x="2952" y="0"/>
                    <a:pt x="2952" y="0"/>
                    <a:pt x="2952" y="0"/>
                  </a:cubicBezTo>
                  <a:cubicBezTo>
                    <a:pt x="2974" y="0"/>
                    <a:pt x="2992" y="18"/>
                    <a:pt x="2992" y="40"/>
                  </a:cubicBezTo>
                  <a:cubicBezTo>
                    <a:pt x="2992" y="56"/>
                    <a:pt x="2992" y="56"/>
                    <a:pt x="2992" y="56"/>
                  </a:cubicBezTo>
                  <a:cubicBezTo>
                    <a:pt x="2992" y="78"/>
                    <a:pt x="2974" y="96"/>
                    <a:pt x="2952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78"/>
                    <a:pt x="0" y="5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rgbClr val="4A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ŝľíḋè">
              <a:extLst>
                <a:ext uri="{FF2B5EF4-FFF2-40B4-BE49-F238E27FC236}">
                  <a16:creationId xmlns:a16="http://schemas.microsoft.com/office/drawing/2014/main" id="{5D37CA86-90F7-46CC-9D68-AA44C19280A8}"/>
                </a:ext>
              </a:extLst>
            </p:cNvPr>
            <p:cNvSpPr/>
            <p:nvPr/>
          </p:nvSpPr>
          <p:spPr bwMode="auto">
            <a:xfrm>
              <a:off x="3382169" y="2801937"/>
              <a:ext cx="2855913" cy="2768600"/>
            </a:xfrm>
            <a:custGeom>
              <a:avLst/>
              <a:gdLst>
                <a:gd name="T0" fmla="*/ 365 w 1795"/>
                <a:gd name="T1" fmla="*/ 328 h 1740"/>
                <a:gd name="T2" fmla="*/ 392 w 1795"/>
                <a:gd name="T3" fmla="*/ 328 h 1740"/>
                <a:gd name="T4" fmla="*/ 457 w 1795"/>
                <a:gd name="T5" fmla="*/ 246 h 1740"/>
                <a:gd name="T6" fmla="*/ 457 w 1795"/>
                <a:gd name="T7" fmla="*/ 236 h 1740"/>
                <a:gd name="T8" fmla="*/ 454 w 1795"/>
                <a:gd name="T9" fmla="*/ 4 h 1740"/>
                <a:gd name="T10" fmla="*/ 454 w 1795"/>
                <a:gd name="T11" fmla="*/ 4 h 1740"/>
                <a:gd name="T12" fmla="*/ 437 w 1795"/>
                <a:gd name="T13" fmla="*/ 0 h 1740"/>
                <a:gd name="T14" fmla="*/ 437 w 1795"/>
                <a:gd name="T15" fmla="*/ 225 h 1740"/>
                <a:gd name="T16" fmla="*/ 423 w 1795"/>
                <a:gd name="T17" fmla="*/ 292 h 1740"/>
                <a:gd name="T18" fmla="*/ 85 w 1795"/>
                <a:gd name="T19" fmla="*/ 306 h 1740"/>
                <a:gd name="T20" fmla="*/ 0 w 1795"/>
                <a:gd name="T21" fmla="*/ 384 h 1740"/>
                <a:gd name="T22" fmla="*/ 72 w 1795"/>
                <a:gd name="T23" fmla="*/ 462 h 1740"/>
                <a:gd name="T24" fmla="*/ 1366 w 1795"/>
                <a:gd name="T25" fmla="*/ 462 h 1740"/>
                <a:gd name="T26" fmla="*/ 1417 w 1795"/>
                <a:gd name="T27" fmla="*/ 478 h 1740"/>
                <a:gd name="T28" fmla="*/ 1432 w 1795"/>
                <a:gd name="T29" fmla="*/ 517 h 1740"/>
                <a:gd name="T30" fmla="*/ 1380 w 1795"/>
                <a:gd name="T31" fmla="*/ 572 h 1740"/>
                <a:gd name="T32" fmla="*/ 277 w 1795"/>
                <a:gd name="T33" fmla="*/ 572 h 1740"/>
                <a:gd name="T34" fmla="*/ 275 w 1795"/>
                <a:gd name="T35" fmla="*/ 572 h 1740"/>
                <a:gd name="T36" fmla="*/ 275 w 1795"/>
                <a:gd name="T37" fmla="*/ 572 h 1740"/>
                <a:gd name="T38" fmla="*/ 275 w 1795"/>
                <a:gd name="T39" fmla="*/ 572 h 1740"/>
                <a:gd name="T40" fmla="*/ 275 w 1795"/>
                <a:gd name="T41" fmla="*/ 572 h 1740"/>
                <a:gd name="T42" fmla="*/ 263 w 1795"/>
                <a:gd name="T43" fmla="*/ 572 h 1740"/>
                <a:gd name="T44" fmla="*/ 190 w 1795"/>
                <a:gd name="T45" fmla="*/ 650 h 1740"/>
                <a:gd name="T46" fmla="*/ 263 w 1795"/>
                <a:gd name="T47" fmla="*/ 729 h 1740"/>
                <a:gd name="T48" fmla="*/ 275 w 1795"/>
                <a:gd name="T49" fmla="*/ 729 h 1740"/>
                <a:gd name="T50" fmla="*/ 275 w 1795"/>
                <a:gd name="T51" fmla="*/ 729 h 1740"/>
                <a:gd name="T52" fmla="*/ 275 w 1795"/>
                <a:gd name="T53" fmla="*/ 729 h 1740"/>
                <a:gd name="T54" fmla="*/ 275 w 1795"/>
                <a:gd name="T55" fmla="*/ 729 h 1740"/>
                <a:gd name="T56" fmla="*/ 277 w 1795"/>
                <a:gd name="T57" fmla="*/ 729 h 1740"/>
                <a:gd name="T58" fmla="*/ 662 w 1795"/>
                <a:gd name="T59" fmla="*/ 729 h 1740"/>
                <a:gd name="T60" fmla="*/ 826 w 1795"/>
                <a:gd name="T61" fmla="*/ 729 h 1740"/>
                <a:gd name="T62" fmla="*/ 1759 w 1795"/>
                <a:gd name="T63" fmla="*/ 745 h 1740"/>
                <a:gd name="T64" fmla="*/ 1774 w 1795"/>
                <a:gd name="T65" fmla="*/ 784 h 1740"/>
                <a:gd name="T66" fmla="*/ 1722 w 1795"/>
                <a:gd name="T67" fmla="*/ 839 h 1740"/>
                <a:gd name="T68" fmla="*/ 430 w 1795"/>
                <a:gd name="T69" fmla="*/ 839 h 1740"/>
                <a:gd name="T70" fmla="*/ 333 w 1795"/>
                <a:gd name="T71" fmla="*/ 930 h 1740"/>
                <a:gd name="T72" fmla="*/ 333 w 1795"/>
                <a:gd name="T73" fmla="*/ 1680 h 1740"/>
                <a:gd name="T74" fmla="*/ 342 w 1795"/>
                <a:gd name="T75" fmla="*/ 1732 h 1740"/>
                <a:gd name="T76" fmla="*/ 354 w 1795"/>
                <a:gd name="T77" fmla="*/ 1740 h 1740"/>
                <a:gd name="T78" fmla="*/ 354 w 1795"/>
                <a:gd name="T79" fmla="*/ 1642 h 1740"/>
                <a:gd name="T80" fmla="*/ 373 w 1795"/>
                <a:gd name="T81" fmla="*/ 882 h 1740"/>
                <a:gd name="T82" fmla="*/ 415 w 1795"/>
                <a:gd name="T83" fmla="*/ 862 h 1740"/>
                <a:gd name="T84" fmla="*/ 1694 w 1795"/>
                <a:gd name="T85" fmla="*/ 862 h 1740"/>
                <a:gd name="T86" fmla="*/ 1723 w 1795"/>
                <a:gd name="T87" fmla="*/ 862 h 1740"/>
                <a:gd name="T88" fmla="*/ 1756 w 1795"/>
                <a:gd name="T89" fmla="*/ 853 h 1740"/>
                <a:gd name="T90" fmla="*/ 1795 w 1795"/>
                <a:gd name="T91" fmla="*/ 784 h 1740"/>
                <a:gd name="T92" fmla="*/ 1694 w 1795"/>
                <a:gd name="T93" fmla="*/ 707 h 1740"/>
                <a:gd name="T94" fmla="*/ 1470 w 1795"/>
                <a:gd name="T95" fmla="*/ 706 h 1740"/>
                <a:gd name="T96" fmla="*/ 263 w 1795"/>
                <a:gd name="T97" fmla="*/ 706 h 1740"/>
                <a:gd name="T98" fmla="*/ 211 w 1795"/>
                <a:gd name="T99" fmla="*/ 650 h 1740"/>
                <a:gd name="T100" fmla="*/ 226 w 1795"/>
                <a:gd name="T101" fmla="*/ 611 h 1740"/>
                <a:gd name="T102" fmla="*/ 1324 w 1795"/>
                <a:gd name="T103" fmla="*/ 595 h 1740"/>
                <a:gd name="T104" fmla="*/ 1380 w 1795"/>
                <a:gd name="T105" fmla="*/ 595 h 1740"/>
                <a:gd name="T106" fmla="*/ 1432 w 1795"/>
                <a:gd name="T107" fmla="*/ 463 h 1740"/>
                <a:gd name="T108" fmla="*/ 1409 w 1795"/>
                <a:gd name="T109" fmla="*/ 446 h 1740"/>
                <a:gd name="T110" fmla="*/ 1383 w 1795"/>
                <a:gd name="T111" fmla="*/ 439 h 1740"/>
                <a:gd name="T112" fmla="*/ 72 w 1795"/>
                <a:gd name="T113" fmla="*/ 439 h 1740"/>
                <a:gd name="T114" fmla="*/ 21 w 1795"/>
                <a:gd name="T115" fmla="*/ 384 h 1740"/>
                <a:gd name="T116" fmla="*/ 36 w 1795"/>
                <a:gd name="T117" fmla="*/ 345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95" h="1740">
                  <a:moveTo>
                    <a:pt x="72" y="328"/>
                  </a:moveTo>
                  <a:cubicBezTo>
                    <a:pt x="365" y="328"/>
                    <a:pt x="365" y="328"/>
                    <a:pt x="365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428" y="328"/>
                    <a:pt x="457" y="297"/>
                    <a:pt x="457" y="258"/>
                  </a:cubicBezTo>
                  <a:cubicBezTo>
                    <a:pt x="457" y="246"/>
                    <a:pt x="457" y="246"/>
                    <a:pt x="457" y="24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14"/>
                    <a:pt x="457" y="14"/>
                    <a:pt x="457" y="14"/>
                  </a:cubicBezTo>
                  <a:cubicBezTo>
                    <a:pt x="457" y="10"/>
                    <a:pt x="456" y="7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2" y="2"/>
                    <a:pt x="448" y="0"/>
                    <a:pt x="445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37" y="23"/>
                    <a:pt x="437" y="23"/>
                    <a:pt x="437" y="23"/>
                  </a:cubicBezTo>
                  <a:cubicBezTo>
                    <a:pt x="437" y="225"/>
                    <a:pt x="437" y="225"/>
                    <a:pt x="437" y="225"/>
                  </a:cubicBezTo>
                  <a:cubicBezTo>
                    <a:pt x="437" y="258"/>
                    <a:pt x="437" y="258"/>
                    <a:pt x="437" y="258"/>
                  </a:cubicBezTo>
                  <a:cubicBezTo>
                    <a:pt x="437" y="272"/>
                    <a:pt x="431" y="283"/>
                    <a:pt x="423" y="292"/>
                  </a:cubicBezTo>
                  <a:cubicBezTo>
                    <a:pt x="415" y="301"/>
                    <a:pt x="404" y="306"/>
                    <a:pt x="392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72" y="306"/>
                    <a:pt x="72" y="306"/>
                    <a:pt x="72" y="306"/>
                  </a:cubicBezTo>
                  <a:cubicBezTo>
                    <a:pt x="32" y="306"/>
                    <a:pt x="0" y="341"/>
                    <a:pt x="0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27"/>
                    <a:pt x="32" y="462"/>
                    <a:pt x="72" y="462"/>
                  </a:cubicBezTo>
                  <a:cubicBezTo>
                    <a:pt x="85" y="462"/>
                    <a:pt x="85" y="462"/>
                    <a:pt x="85" y="462"/>
                  </a:cubicBezTo>
                  <a:cubicBezTo>
                    <a:pt x="1366" y="462"/>
                    <a:pt x="1366" y="462"/>
                    <a:pt x="1366" y="462"/>
                  </a:cubicBezTo>
                  <a:cubicBezTo>
                    <a:pt x="1380" y="462"/>
                    <a:pt x="1380" y="462"/>
                    <a:pt x="1380" y="462"/>
                  </a:cubicBezTo>
                  <a:cubicBezTo>
                    <a:pt x="1394" y="462"/>
                    <a:pt x="1407" y="468"/>
                    <a:pt x="1417" y="478"/>
                  </a:cubicBezTo>
                  <a:cubicBezTo>
                    <a:pt x="1426" y="488"/>
                    <a:pt x="1432" y="502"/>
                    <a:pt x="1432" y="517"/>
                  </a:cubicBezTo>
                  <a:cubicBezTo>
                    <a:pt x="1432" y="517"/>
                    <a:pt x="1432" y="517"/>
                    <a:pt x="1432" y="517"/>
                  </a:cubicBezTo>
                  <a:cubicBezTo>
                    <a:pt x="1432" y="533"/>
                    <a:pt x="1426" y="546"/>
                    <a:pt x="1417" y="556"/>
                  </a:cubicBezTo>
                  <a:cubicBezTo>
                    <a:pt x="1407" y="566"/>
                    <a:pt x="1394" y="572"/>
                    <a:pt x="1380" y="572"/>
                  </a:cubicBezTo>
                  <a:cubicBezTo>
                    <a:pt x="458" y="572"/>
                    <a:pt x="458" y="572"/>
                    <a:pt x="458" y="572"/>
                  </a:cubicBezTo>
                  <a:cubicBezTo>
                    <a:pt x="277" y="572"/>
                    <a:pt x="277" y="572"/>
                    <a:pt x="277" y="572"/>
                  </a:cubicBezTo>
                  <a:cubicBezTo>
                    <a:pt x="277" y="573"/>
                    <a:pt x="277" y="573"/>
                    <a:pt x="277" y="573"/>
                  </a:cubicBezTo>
                  <a:cubicBezTo>
                    <a:pt x="276" y="573"/>
                    <a:pt x="276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23" y="572"/>
                    <a:pt x="190" y="608"/>
                    <a:pt x="190" y="650"/>
                  </a:cubicBezTo>
                  <a:cubicBezTo>
                    <a:pt x="190" y="650"/>
                    <a:pt x="190" y="650"/>
                    <a:pt x="190" y="650"/>
                  </a:cubicBezTo>
                  <a:cubicBezTo>
                    <a:pt x="190" y="693"/>
                    <a:pt x="223" y="729"/>
                    <a:pt x="263" y="729"/>
                  </a:cubicBezTo>
                  <a:cubicBezTo>
                    <a:pt x="263" y="729"/>
                    <a:pt x="263" y="729"/>
                    <a:pt x="263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6" y="729"/>
                    <a:pt x="276" y="729"/>
                    <a:pt x="277" y="729"/>
                  </a:cubicBezTo>
                  <a:cubicBezTo>
                    <a:pt x="277" y="729"/>
                    <a:pt x="277" y="729"/>
                    <a:pt x="277" y="729"/>
                  </a:cubicBezTo>
                  <a:cubicBezTo>
                    <a:pt x="662" y="729"/>
                    <a:pt x="662" y="729"/>
                    <a:pt x="662" y="729"/>
                  </a:cubicBezTo>
                  <a:cubicBezTo>
                    <a:pt x="713" y="729"/>
                    <a:pt x="713" y="729"/>
                    <a:pt x="713" y="729"/>
                  </a:cubicBezTo>
                  <a:cubicBezTo>
                    <a:pt x="826" y="729"/>
                    <a:pt x="826" y="729"/>
                    <a:pt x="826" y="729"/>
                  </a:cubicBezTo>
                  <a:cubicBezTo>
                    <a:pt x="1722" y="729"/>
                    <a:pt x="1722" y="729"/>
                    <a:pt x="1722" y="729"/>
                  </a:cubicBezTo>
                  <a:cubicBezTo>
                    <a:pt x="1736" y="729"/>
                    <a:pt x="1749" y="735"/>
                    <a:pt x="1759" y="745"/>
                  </a:cubicBezTo>
                  <a:cubicBezTo>
                    <a:pt x="1768" y="755"/>
                    <a:pt x="1774" y="769"/>
                    <a:pt x="1774" y="784"/>
                  </a:cubicBezTo>
                  <a:cubicBezTo>
                    <a:pt x="1774" y="784"/>
                    <a:pt x="1774" y="784"/>
                    <a:pt x="1774" y="784"/>
                  </a:cubicBezTo>
                  <a:cubicBezTo>
                    <a:pt x="1774" y="799"/>
                    <a:pt x="1768" y="813"/>
                    <a:pt x="1759" y="823"/>
                  </a:cubicBezTo>
                  <a:cubicBezTo>
                    <a:pt x="1749" y="833"/>
                    <a:pt x="1736" y="839"/>
                    <a:pt x="1722" y="839"/>
                  </a:cubicBezTo>
                  <a:cubicBezTo>
                    <a:pt x="1711" y="839"/>
                    <a:pt x="1711" y="839"/>
                    <a:pt x="1711" y="839"/>
                  </a:cubicBezTo>
                  <a:cubicBezTo>
                    <a:pt x="430" y="839"/>
                    <a:pt x="430" y="839"/>
                    <a:pt x="430" y="839"/>
                  </a:cubicBezTo>
                  <a:cubicBezTo>
                    <a:pt x="418" y="839"/>
                    <a:pt x="418" y="839"/>
                    <a:pt x="418" y="839"/>
                  </a:cubicBezTo>
                  <a:cubicBezTo>
                    <a:pt x="371" y="839"/>
                    <a:pt x="333" y="880"/>
                    <a:pt x="333" y="930"/>
                  </a:cubicBezTo>
                  <a:cubicBezTo>
                    <a:pt x="333" y="930"/>
                    <a:pt x="333" y="930"/>
                    <a:pt x="333" y="930"/>
                  </a:cubicBezTo>
                  <a:cubicBezTo>
                    <a:pt x="333" y="1680"/>
                    <a:pt x="333" y="1680"/>
                    <a:pt x="333" y="1680"/>
                  </a:cubicBezTo>
                  <a:cubicBezTo>
                    <a:pt x="333" y="1710"/>
                    <a:pt x="333" y="1710"/>
                    <a:pt x="333" y="1710"/>
                  </a:cubicBezTo>
                  <a:cubicBezTo>
                    <a:pt x="333" y="1719"/>
                    <a:pt x="337" y="1727"/>
                    <a:pt x="342" y="1732"/>
                  </a:cubicBezTo>
                  <a:cubicBezTo>
                    <a:pt x="342" y="1732"/>
                    <a:pt x="342" y="1732"/>
                    <a:pt x="342" y="1732"/>
                  </a:cubicBezTo>
                  <a:cubicBezTo>
                    <a:pt x="345" y="1736"/>
                    <a:pt x="350" y="1739"/>
                    <a:pt x="354" y="1740"/>
                  </a:cubicBezTo>
                  <a:cubicBezTo>
                    <a:pt x="354" y="1710"/>
                    <a:pt x="354" y="1710"/>
                    <a:pt x="354" y="1710"/>
                  </a:cubicBezTo>
                  <a:cubicBezTo>
                    <a:pt x="354" y="1642"/>
                    <a:pt x="354" y="1642"/>
                    <a:pt x="354" y="1642"/>
                  </a:cubicBezTo>
                  <a:cubicBezTo>
                    <a:pt x="354" y="930"/>
                    <a:pt x="354" y="930"/>
                    <a:pt x="354" y="930"/>
                  </a:cubicBezTo>
                  <a:cubicBezTo>
                    <a:pt x="354" y="911"/>
                    <a:pt x="361" y="894"/>
                    <a:pt x="373" y="882"/>
                  </a:cubicBezTo>
                  <a:cubicBezTo>
                    <a:pt x="384" y="870"/>
                    <a:pt x="399" y="862"/>
                    <a:pt x="415" y="862"/>
                  </a:cubicBezTo>
                  <a:cubicBezTo>
                    <a:pt x="415" y="862"/>
                    <a:pt x="415" y="862"/>
                    <a:pt x="415" y="862"/>
                  </a:cubicBezTo>
                  <a:cubicBezTo>
                    <a:pt x="418" y="862"/>
                    <a:pt x="418" y="862"/>
                    <a:pt x="418" y="862"/>
                  </a:cubicBezTo>
                  <a:cubicBezTo>
                    <a:pt x="1694" y="862"/>
                    <a:pt x="1694" y="862"/>
                    <a:pt x="1694" y="862"/>
                  </a:cubicBezTo>
                  <a:cubicBezTo>
                    <a:pt x="1711" y="862"/>
                    <a:pt x="1711" y="862"/>
                    <a:pt x="1711" y="862"/>
                  </a:cubicBezTo>
                  <a:cubicBezTo>
                    <a:pt x="1723" y="862"/>
                    <a:pt x="1723" y="862"/>
                    <a:pt x="1723" y="862"/>
                  </a:cubicBezTo>
                  <a:cubicBezTo>
                    <a:pt x="1735" y="862"/>
                    <a:pt x="1746" y="859"/>
                    <a:pt x="1756" y="853"/>
                  </a:cubicBezTo>
                  <a:cubicBezTo>
                    <a:pt x="1756" y="853"/>
                    <a:pt x="1756" y="853"/>
                    <a:pt x="1756" y="853"/>
                  </a:cubicBezTo>
                  <a:cubicBezTo>
                    <a:pt x="1762" y="849"/>
                    <a:pt x="1768" y="845"/>
                    <a:pt x="1773" y="839"/>
                  </a:cubicBezTo>
                  <a:cubicBezTo>
                    <a:pt x="1787" y="825"/>
                    <a:pt x="1795" y="805"/>
                    <a:pt x="1795" y="784"/>
                  </a:cubicBezTo>
                  <a:cubicBezTo>
                    <a:pt x="1795" y="742"/>
                    <a:pt x="1762" y="707"/>
                    <a:pt x="1723" y="707"/>
                  </a:cubicBezTo>
                  <a:cubicBezTo>
                    <a:pt x="1694" y="707"/>
                    <a:pt x="1694" y="707"/>
                    <a:pt x="1694" y="707"/>
                  </a:cubicBezTo>
                  <a:cubicBezTo>
                    <a:pt x="1470" y="707"/>
                    <a:pt x="1470" y="707"/>
                    <a:pt x="1470" y="707"/>
                  </a:cubicBezTo>
                  <a:cubicBezTo>
                    <a:pt x="1470" y="706"/>
                    <a:pt x="1470" y="706"/>
                    <a:pt x="1470" y="706"/>
                  </a:cubicBezTo>
                  <a:cubicBezTo>
                    <a:pt x="808" y="706"/>
                    <a:pt x="808" y="706"/>
                    <a:pt x="808" y="706"/>
                  </a:cubicBezTo>
                  <a:cubicBezTo>
                    <a:pt x="263" y="706"/>
                    <a:pt x="263" y="706"/>
                    <a:pt x="263" y="706"/>
                  </a:cubicBezTo>
                  <a:cubicBezTo>
                    <a:pt x="248" y="706"/>
                    <a:pt x="235" y="700"/>
                    <a:pt x="226" y="690"/>
                  </a:cubicBezTo>
                  <a:cubicBezTo>
                    <a:pt x="217" y="679"/>
                    <a:pt x="211" y="666"/>
                    <a:pt x="211" y="650"/>
                  </a:cubicBezTo>
                  <a:cubicBezTo>
                    <a:pt x="211" y="650"/>
                    <a:pt x="211" y="650"/>
                    <a:pt x="211" y="650"/>
                  </a:cubicBezTo>
                  <a:cubicBezTo>
                    <a:pt x="211" y="635"/>
                    <a:pt x="217" y="622"/>
                    <a:pt x="226" y="611"/>
                  </a:cubicBezTo>
                  <a:cubicBezTo>
                    <a:pt x="235" y="601"/>
                    <a:pt x="248" y="595"/>
                    <a:pt x="263" y="595"/>
                  </a:cubicBezTo>
                  <a:cubicBezTo>
                    <a:pt x="1324" y="595"/>
                    <a:pt x="1324" y="595"/>
                    <a:pt x="1324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420" y="595"/>
                    <a:pt x="1453" y="560"/>
                    <a:pt x="1453" y="517"/>
                  </a:cubicBezTo>
                  <a:cubicBezTo>
                    <a:pt x="1453" y="496"/>
                    <a:pt x="1445" y="477"/>
                    <a:pt x="1432" y="463"/>
                  </a:cubicBezTo>
                  <a:cubicBezTo>
                    <a:pt x="1432" y="462"/>
                    <a:pt x="1432" y="462"/>
                    <a:pt x="1432" y="462"/>
                  </a:cubicBezTo>
                  <a:cubicBezTo>
                    <a:pt x="1425" y="455"/>
                    <a:pt x="1418" y="450"/>
                    <a:pt x="1409" y="446"/>
                  </a:cubicBezTo>
                  <a:cubicBezTo>
                    <a:pt x="1410" y="446"/>
                    <a:pt x="1410" y="446"/>
                    <a:pt x="1410" y="446"/>
                  </a:cubicBezTo>
                  <a:cubicBezTo>
                    <a:pt x="1401" y="442"/>
                    <a:pt x="1392" y="440"/>
                    <a:pt x="1383" y="439"/>
                  </a:cubicBezTo>
                  <a:cubicBezTo>
                    <a:pt x="457" y="439"/>
                    <a:pt x="457" y="439"/>
                    <a:pt x="457" y="439"/>
                  </a:cubicBezTo>
                  <a:cubicBezTo>
                    <a:pt x="72" y="439"/>
                    <a:pt x="72" y="439"/>
                    <a:pt x="72" y="439"/>
                  </a:cubicBezTo>
                  <a:cubicBezTo>
                    <a:pt x="58" y="439"/>
                    <a:pt x="45" y="433"/>
                    <a:pt x="36" y="423"/>
                  </a:cubicBezTo>
                  <a:cubicBezTo>
                    <a:pt x="27" y="413"/>
                    <a:pt x="21" y="399"/>
                    <a:pt x="21" y="384"/>
                  </a:cubicBezTo>
                  <a:cubicBezTo>
                    <a:pt x="21" y="384"/>
                    <a:pt x="21" y="384"/>
                    <a:pt x="21" y="384"/>
                  </a:cubicBezTo>
                  <a:cubicBezTo>
                    <a:pt x="21" y="369"/>
                    <a:pt x="27" y="355"/>
                    <a:pt x="36" y="345"/>
                  </a:cubicBezTo>
                  <a:cubicBezTo>
                    <a:pt x="45" y="335"/>
                    <a:pt x="58" y="328"/>
                    <a:pt x="72" y="328"/>
                  </a:cubicBezTo>
                  <a:close/>
                </a:path>
              </a:pathLst>
            </a:custGeom>
            <a:solidFill>
              <a:srgbClr val="F47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şḷîḑè">
              <a:extLst>
                <a:ext uri="{FF2B5EF4-FFF2-40B4-BE49-F238E27FC236}">
                  <a16:creationId xmlns:a16="http://schemas.microsoft.com/office/drawing/2014/main" id="{B1DAD4AA-D9D3-4FC6-AF1A-06D0CDBC7567}"/>
                </a:ext>
              </a:extLst>
            </p:cNvPr>
            <p:cNvSpPr/>
            <p:nvPr/>
          </p:nvSpPr>
          <p:spPr bwMode="auto">
            <a:xfrm>
              <a:off x="3577431" y="5307012"/>
              <a:ext cx="1296988" cy="522288"/>
            </a:xfrm>
            <a:custGeom>
              <a:avLst/>
              <a:gdLst>
                <a:gd name="T0" fmla="*/ 658 w 816"/>
                <a:gd name="T1" fmla="*/ 0 h 329"/>
                <a:gd name="T2" fmla="*/ 653 w 816"/>
                <a:gd name="T3" fmla="*/ 54 h 329"/>
                <a:gd name="T4" fmla="*/ 704 w 816"/>
                <a:gd name="T5" fmla="*/ 41 h 329"/>
                <a:gd name="T6" fmla="*/ 816 w 816"/>
                <a:gd name="T7" fmla="*/ 154 h 329"/>
                <a:gd name="T8" fmla="*/ 704 w 816"/>
                <a:gd name="T9" fmla="*/ 266 h 329"/>
                <a:gd name="T10" fmla="*/ 597 w 816"/>
                <a:gd name="T11" fmla="*/ 190 h 329"/>
                <a:gd name="T12" fmla="*/ 329 w 816"/>
                <a:gd name="T13" fmla="*/ 329 h 329"/>
                <a:gd name="T14" fmla="*/ 0 w 816"/>
                <a:gd name="T15" fmla="*/ 0 h 329"/>
                <a:gd name="T16" fmla="*/ 658 w 816"/>
                <a:gd name="T17" fmla="*/ 0 h 329"/>
                <a:gd name="T18" fmla="*/ 704 w 816"/>
                <a:gd name="T19" fmla="*/ 79 h 329"/>
                <a:gd name="T20" fmla="*/ 629 w 816"/>
                <a:gd name="T21" fmla="*/ 154 h 329"/>
                <a:gd name="T22" fmla="*/ 704 w 816"/>
                <a:gd name="T23" fmla="*/ 228 h 329"/>
                <a:gd name="T24" fmla="*/ 778 w 816"/>
                <a:gd name="T25" fmla="*/ 154 h 329"/>
                <a:gd name="T26" fmla="*/ 704 w 816"/>
                <a:gd name="T27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329">
                  <a:moveTo>
                    <a:pt x="658" y="0"/>
                  </a:moveTo>
                  <a:cubicBezTo>
                    <a:pt x="658" y="18"/>
                    <a:pt x="656" y="36"/>
                    <a:pt x="653" y="54"/>
                  </a:cubicBezTo>
                  <a:cubicBezTo>
                    <a:pt x="668" y="46"/>
                    <a:pt x="686" y="41"/>
                    <a:pt x="704" y="41"/>
                  </a:cubicBezTo>
                  <a:cubicBezTo>
                    <a:pt x="766" y="41"/>
                    <a:pt x="816" y="92"/>
                    <a:pt x="816" y="154"/>
                  </a:cubicBezTo>
                  <a:cubicBezTo>
                    <a:pt x="816" y="216"/>
                    <a:pt x="766" y="266"/>
                    <a:pt x="704" y="266"/>
                  </a:cubicBezTo>
                  <a:cubicBezTo>
                    <a:pt x="654" y="266"/>
                    <a:pt x="612" y="234"/>
                    <a:pt x="597" y="190"/>
                  </a:cubicBezTo>
                  <a:cubicBezTo>
                    <a:pt x="538" y="274"/>
                    <a:pt x="440" y="329"/>
                    <a:pt x="329" y="329"/>
                  </a:cubicBezTo>
                  <a:cubicBezTo>
                    <a:pt x="147" y="329"/>
                    <a:pt x="0" y="182"/>
                    <a:pt x="0" y="0"/>
                  </a:cubicBezTo>
                  <a:lnTo>
                    <a:pt x="658" y="0"/>
                  </a:lnTo>
                  <a:close/>
                  <a:moveTo>
                    <a:pt x="704" y="79"/>
                  </a:moveTo>
                  <a:cubicBezTo>
                    <a:pt x="663" y="79"/>
                    <a:pt x="629" y="113"/>
                    <a:pt x="629" y="154"/>
                  </a:cubicBezTo>
                  <a:cubicBezTo>
                    <a:pt x="629" y="195"/>
                    <a:pt x="663" y="228"/>
                    <a:pt x="704" y="228"/>
                  </a:cubicBezTo>
                  <a:cubicBezTo>
                    <a:pt x="745" y="228"/>
                    <a:pt x="778" y="195"/>
                    <a:pt x="778" y="154"/>
                  </a:cubicBezTo>
                  <a:cubicBezTo>
                    <a:pt x="778" y="113"/>
                    <a:pt x="745" y="79"/>
                    <a:pt x="704" y="79"/>
                  </a:cubicBez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ṡľîďé">
              <a:extLst>
                <a:ext uri="{FF2B5EF4-FFF2-40B4-BE49-F238E27FC236}">
                  <a16:creationId xmlns:a16="http://schemas.microsoft.com/office/drawing/2014/main" id="{018DC0DD-16E5-4CC3-AE3B-403BA21AC47B}"/>
                </a:ext>
              </a:extLst>
            </p:cNvPr>
            <p:cNvSpPr/>
            <p:nvPr/>
          </p:nvSpPr>
          <p:spPr bwMode="auto">
            <a:xfrm>
              <a:off x="3634581" y="5794375"/>
              <a:ext cx="896938" cy="57150"/>
            </a:xfrm>
            <a:custGeom>
              <a:avLst/>
              <a:gdLst>
                <a:gd name="T0" fmla="*/ 18 w 564"/>
                <a:gd name="T1" fmla="*/ 0 h 36"/>
                <a:gd name="T2" fmla="*/ 546 w 564"/>
                <a:gd name="T3" fmla="*/ 0 h 36"/>
                <a:gd name="T4" fmla="*/ 564 w 564"/>
                <a:gd name="T5" fmla="*/ 18 h 36"/>
                <a:gd name="T6" fmla="*/ 564 w 564"/>
                <a:gd name="T7" fmla="*/ 36 h 36"/>
                <a:gd name="T8" fmla="*/ 0 w 564"/>
                <a:gd name="T9" fmla="*/ 36 h 36"/>
                <a:gd name="T10" fmla="*/ 0 w 564"/>
                <a:gd name="T11" fmla="*/ 18 h 36"/>
                <a:gd name="T12" fmla="*/ 18 w 564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4" h="36">
                  <a:moveTo>
                    <a:pt x="18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556" y="0"/>
                    <a:pt x="564" y="9"/>
                    <a:pt x="564" y="18"/>
                  </a:cubicBezTo>
                  <a:cubicBezTo>
                    <a:pt x="564" y="36"/>
                    <a:pt x="564" y="36"/>
                    <a:pt x="564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CC4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ŝľîďe">
              <a:extLst>
                <a:ext uri="{FF2B5EF4-FFF2-40B4-BE49-F238E27FC236}">
                  <a16:creationId xmlns:a16="http://schemas.microsoft.com/office/drawing/2014/main" id="{5E09FA46-D3C6-4E64-BC84-DDD566989624}"/>
                </a:ext>
              </a:extLst>
            </p:cNvPr>
            <p:cNvSpPr/>
            <p:nvPr/>
          </p:nvSpPr>
          <p:spPr bwMode="auto">
            <a:xfrm>
              <a:off x="3707606" y="2090737"/>
              <a:ext cx="1647825" cy="984250"/>
            </a:xfrm>
            <a:custGeom>
              <a:avLst/>
              <a:gdLst>
                <a:gd name="T0" fmla="*/ 455 w 1036"/>
                <a:gd name="T1" fmla="*/ 0 h 618"/>
                <a:gd name="T2" fmla="*/ 206 w 1036"/>
                <a:gd name="T3" fmla="*/ 181 h 618"/>
                <a:gd name="T4" fmla="*/ 0 w 1036"/>
                <a:gd name="T5" fmla="*/ 399 h 618"/>
                <a:gd name="T6" fmla="*/ 233 w 1036"/>
                <a:gd name="T7" fmla="*/ 618 h 618"/>
                <a:gd name="T8" fmla="*/ 233 w 1036"/>
                <a:gd name="T9" fmla="*/ 618 h 618"/>
                <a:gd name="T10" fmla="*/ 832 w 1036"/>
                <a:gd name="T11" fmla="*/ 618 h 618"/>
                <a:gd name="T12" fmla="*/ 832 w 1036"/>
                <a:gd name="T13" fmla="*/ 618 h 618"/>
                <a:gd name="T14" fmla="*/ 834 w 1036"/>
                <a:gd name="T15" fmla="*/ 618 h 618"/>
                <a:gd name="T16" fmla="*/ 1036 w 1036"/>
                <a:gd name="T17" fmla="*/ 429 h 618"/>
                <a:gd name="T18" fmla="*/ 914 w 1036"/>
                <a:gd name="T19" fmla="*/ 255 h 618"/>
                <a:gd name="T20" fmla="*/ 914 w 1036"/>
                <a:gd name="T21" fmla="*/ 251 h 618"/>
                <a:gd name="T22" fmla="*/ 771 w 1036"/>
                <a:gd name="T23" fmla="*/ 117 h 618"/>
                <a:gd name="T24" fmla="*/ 688 w 1036"/>
                <a:gd name="T25" fmla="*/ 142 h 618"/>
                <a:gd name="T26" fmla="*/ 455 w 1036"/>
                <a:gd name="T27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6" h="618">
                  <a:moveTo>
                    <a:pt x="455" y="0"/>
                  </a:moveTo>
                  <a:cubicBezTo>
                    <a:pt x="335" y="0"/>
                    <a:pt x="234" y="77"/>
                    <a:pt x="206" y="181"/>
                  </a:cubicBezTo>
                  <a:cubicBezTo>
                    <a:pt x="90" y="194"/>
                    <a:pt x="0" y="286"/>
                    <a:pt x="0" y="399"/>
                  </a:cubicBezTo>
                  <a:cubicBezTo>
                    <a:pt x="0" y="520"/>
                    <a:pt x="104" y="618"/>
                    <a:pt x="233" y="618"/>
                  </a:cubicBezTo>
                  <a:cubicBezTo>
                    <a:pt x="233" y="618"/>
                    <a:pt x="233" y="618"/>
                    <a:pt x="233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3" y="618"/>
                    <a:pt x="834" y="618"/>
                  </a:cubicBezTo>
                  <a:cubicBezTo>
                    <a:pt x="945" y="618"/>
                    <a:pt x="1036" y="534"/>
                    <a:pt x="1036" y="429"/>
                  </a:cubicBezTo>
                  <a:cubicBezTo>
                    <a:pt x="1036" y="351"/>
                    <a:pt x="985" y="284"/>
                    <a:pt x="914" y="255"/>
                  </a:cubicBezTo>
                  <a:cubicBezTo>
                    <a:pt x="914" y="254"/>
                    <a:pt x="914" y="252"/>
                    <a:pt x="914" y="251"/>
                  </a:cubicBezTo>
                  <a:cubicBezTo>
                    <a:pt x="914" y="177"/>
                    <a:pt x="850" y="117"/>
                    <a:pt x="771" y="117"/>
                  </a:cubicBezTo>
                  <a:cubicBezTo>
                    <a:pt x="740" y="117"/>
                    <a:pt x="712" y="126"/>
                    <a:pt x="688" y="142"/>
                  </a:cubicBezTo>
                  <a:cubicBezTo>
                    <a:pt x="648" y="58"/>
                    <a:pt x="559" y="0"/>
                    <a:pt x="455" y="0"/>
                  </a:cubicBezTo>
                  <a:close/>
                </a:path>
              </a:pathLst>
            </a:custGeom>
            <a:solidFill>
              <a:srgbClr val="3EB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slïḋe">
              <a:extLst>
                <a:ext uri="{FF2B5EF4-FFF2-40B4-BE49-F238E27FC236}">
                  <a16:creationId xmlns:a16="http://schemas.microsoft.com/office/drawing/2014/main" id="{188E0A37-1808-4BE6-87C2-CEF42B982B30}"/>
                </a:ext>
              </a:extLst>
            </p:cNvPr>
            <p:cNvSpPr/>
            <p:nvPr/>
          </p:nvSpPr>
          <p:spPr bwMode="auto">
            <a:xfrm>
              <a:off x="3101181" y="3736975"/>
              <a:ext cx="1077913" cy="642938"/>
            </a:xfrm>
            <a:custGeom>
              <a:avLst/>
              <a:gdLst>
                <a:gd name="T0" fmla="*/ 298 w 678"/>
                <a:gd name="T1" fmla="*/ 0 h 405"/>
                <a:gd name="T2" fmla="*/ 136 w 678"/>
                <a:gd name="T3" fmla="*/ 119 h 405"/>
                <a:gd name="T4" fmla="*/ 0 w 678"/>
                <a:gd name="T5" fmla="*/ 261 h 405"/>
                <a:gd name="T6" fmla="*/ 153 w 678"/>
                <a:gd name="T7" fmla="*/ 405 h 405"/>
                <a:gd name="T8" fmla="*/ 153 w 678"/>
                <a:gd name="T9" fmla="*/ 405 h 405"/>
                <a:gd name="T10" fmla="*/ 545 w 678"/>
                <a:gd name="T11" fmla="*/ 405 h 405"/>
                <a:gd name="T12" fmla="*/ 545 w 678"/>
                <a:gd name="T13" fmla="*/ 405 h 405"/>
                <a:gd name="T14" fmla="*/ 546 w 678"/>
                <a:gd name="T15" fmla="*/ 405 h 405"/>
                <a:gd name="T16" fmla="*/ 678 w 678"/>
                <a:gd name="T17" fmla="*/ 281 h 405"/>
                <a:gd name="T18" fmla="*/ 599 w 678"/>
                <a:gd name="T19" fmla="*/ 167 h 405"/>
                <a:gd name="T20" fmla="*/ 599 w 678"/>
                <a:gd name="T21" fmla="*/ 165 h 405"/>
                <a:gd name="T22" fmla="*/ 505 w 678"/>
                <a:gd name="T23" fmla="*/ 77 h 405"/>
                <a:gd name="T24" fmla="*/ 451 w 678"/>
                <a:gd name="T25" fmla="*/ 93 h 405"/>
                <a:gd name="T26" fmla="*/ 298 w 678"/>
                <a:gd name="T2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405">
                  <a:moveTo>
                    <a:pt x="298" y="0"/>
                  </a:moveTo>
                  <a:cubicBezTo>
                    <a:pt x="220" y="0"/>
                    <a:pt x="154" y="51"/>
                    <a:pt x="136" y="119"/>
                  </a:cubicBezTo>
                  <a:cubicBezTo>
                    <a:pt x="60" y="127"/>
                    <a:pt x="0" y="188"/>
                    <a:pt x="0" y="261"/>
                  </a:cubicBezTo>
                  <a:cubicBezTo>
                    <a:pt x="0" y="341"/>
                    <a:pt x="69" y="405"/>
                    <a:pt x="153" y="405"/>
                  </a:cubicBezTo>
                  <a:cubicBezTo>
                    <a:pt x="153" y="405"/>
                    <a:pt x="153" y="405"/>
                    <a:pt x="153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6" y="405"/>
                    <a:pt x="546" y="405"/>
                  </a:cubicBezTo>
                  <a:cubicBezTo>
                    <a:pt x="619" y="405"/>
                    <a:pt x="678" y="350"/>
                    <a:pt x="678" y="281"/>
                  </a:cubicBezTo>
                  <a:cubicBezTo>
                    <a:pt x="678" y="230"/>
                    <a:pt x="645" y="186"/>
                    <a:pt x="599" y="167"/>
                  </a:cubicBezTo>
                  <a:cubicBezTo>
                    <a:pt x="599" y="166"/>
                    <a:pt x="599" y="165"/>
                    <a:pt x="599" y="165"/>
                  </a:cubicBezTo>
                  <a:cubicBezTo>
                    <a:pt x="599" y="116"/>
                    <a:pt x="557" y="77"/>
                    <a:pt x="505" y="77"/>
                  </a:cubicBezTo>
                  <a:cubicBezTo>
                    <a:pt x="485" y="77"/>
                    <a:pt x="467" y="83"/>
                    <a:pt x="451" y="93"/>
                  </a:cubicBezTo>
                  <a:cubicBezTo>
                    <a:pt x="425" y="39"/>
                    <a:pt x="366" y="0"/>
                    <a:pt x="298" y="0"/>
                  </a:cubicBezTo>
                  <a:close/>
                </a:path>
              </a:pathLst>
            </a:custGeom>
            <a:solidFill>
              <a:srgbClr val="2F9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íṥľïḓé">
              <a:extLst>
                <a:ext uri="{FF2B5EF4-FFF2-40B4-BE49-F238E27FC236}">
                  <a16:creationId xmlns:a16="http://schemas.microsoft.com/office/drawing/2014/main" id="{86DB1DB6-DB73-41B3-A1EA-73FC5AE1C704}"/>
                </a:ext>
              </a:extLst>
            </p:cNvPr>
            <p:cNvSpPr/>
            <p:nvPr/>
          </p:nvSpPr>
          <p:spPr bwMode="auto">
            <a:xfrm>
              <a:off x="3737769" y="4748212"/>
              <a:ext cx="815975" cy="487363"/>
            </a:xfrm>
            <a:custGeom>
              <a:avLst/>
              <a:gdLst>
                <a:gd name="T0" fmla="*/ 226 w 513"/>
                <a:gd name="T1" fmla="*/ 0 h 306"/>
                <a:gd name="T2" fmla="*/ 103 w 513"/>
                <a:gd name="T3" fmla="*/ 90 h 306"/>
                <a:gd name="T4" fmla="*/ 0 w 513"/>
                <a:gd name="T5" fmla="*/ 198 h 306"/>
                <a:gd name="T6" fmla="*/ 116 w 513"/>
                <a:gd name="T7" fmla="*/ 306 h 306"/>
                <a:gd name="T8" fmla="*/ 116 w 513"/>
                <a:gd name="T9" fmla="*/ 306 h 306"/>
                <a:gd name="T10" fmla="*/ 413 w 513"/>
                <a:gd name="T11" fmla="*/ 306 h 306"/>
                <a:gd name="T12" fmla="*/ 413 w 513"/>
                <a:gd name="T13" fmla="*/ 306 h 306"/>
                <a:gd name="T14" fmla="*/ 413 w 513"/>
                <a:gd name="T15" fmla="*/ 306 h 306"/>
                <a:gd name="T16" fmla="*/ 513 w 513"/>
                <a:gd name="T17" fmla="*/ 213 h 306"/>
                <a:gd name="T18" fmla="*/ 453 w 513"/>
                <a:gd name="T19" fmla="*/ 127 h 306"/>
                <a:gd name="T20" fmla="*/ 453 w 513"/>
                <a:gd name="T21" fmla="*/ 125 h 306"/>
                <a:gd name="T22" fmla="*/ 382 w 513"/>
                <a:gd name="T23" fmla="*/ 58 h 306"/>
                <a:gd name="T24" fmla="*/ 341 w 513"/>
                <a:gd name="T25" fmla="*/ 70 h 306"/>
                <a:gd name="T26" fmla="*/ 226 w 513"/>
                <a:gd name="T2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306">
                  <a:moveTo>
                    <a:pt x="226" y="0"/>
                  </a:moveTo>
                  <a:cubicBezTo>
                    <a:pt x="166" y="0"/>
                    <a:pt x="117" y="38"/>
                    <a:pt x="103" y="90"/>
                  </a:cubicBezTo>
                  <a:cubicBezTo>
                    <a:pt x="45" y="96"/>
                    <a:pt x="0" y="142"/>
                    <a:pt x="0" y="198"/>
                  </a:cubicBezTo>
                  <a:cubicBezTo>
                    <a:pt x="0" y="258"/>
                    <a:pt x="52" y="306"/>
                    <a:pt x="116" y="306"/>
                  </a:cubicBezTo>
                  <a:cubicBezTo>
                    <a:pt x="116" y="306"/>
                    <a:pt x="116" y="306"/>
                    <a:pt x="116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69" y="306"/>
                    <a:pt x="513" y="264"/>
                    <a:pt x="513" y="213"/>
                  </a:cubicBezTo>
                  <a:cubicBezTo>
                    <a:pt x="513" y="174"/>
                    <a:pt x="488" y="141"/>
                    <a:pt x="453" y="127"/>
                  </a:cubicBezTo>
                  <a:cubicBezTo>
                    <a:pt x="453" y="126"/>
                    <a:pt x="453" y="125"/>
                    <a:pt x="453" y="125"/>
                  </a:cubicBezTo>
                  <a:cubicBezTo>
                    <a:pt x="453" y="88"/>
                    <a:pt x="421" y="58"/>
                    <a:pt x="382" y="58"/>
                  </a:cubicBezTo>
                  <a:cubicBezTo>
                    <a:pt x="367" y="58"/>
                    <a:pt x="353" y="63"/>
                    <a:pt x="341" y="70"/>
                  </a:cubicBezTo>
                  <a:cubicBezTo>
                    <a:pt x="322" y="29"/>
                    <a:pt x="277" y="0"/>
                    <a:pt x="226" y="0"/>
                  </a:cubicBezTo>
                  <a:close/>
                </a:path>
              </a:pathLst>
            </a:custGeom>
            <a:solidFill>
              <a:srgbClr val="1B8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$ḷíḑé">
              <a:extLst>
                <a:ext uri="{FF2B5EF4-FFF2-40B4-BE49-F238E27FC236}">
                  <a16:creationId xmlns:a16="http://schemas.microsoft.com/office/drawing/2014/main" id="{10DDB655-D3C6-40C8-9252-4E41E2197EA9}"/>
                </a:ext>
              </a:extLst>
            </p:cNvPr>
            <p:cNvSpPr/>
            <p:nvPr/>
          </p:nvSpPr>
          <p:spPr bwMode="auto">
            <a:xfrm>
              <a:off x="5855494" y="1770062"/>
              <a:ext cx="1901825" cy="3436938"/>
            </a:xfrm>
            <a:custGeom>
              <a:avLst/>
              <a:gdLst>
                <a:gd name="T0" fmla="*/ 0 w 1198"/>
                <a:gd name="T1" fmla="*/ 0 h 2165"/>
                <a:gd name="T2" fmla="*/ 967 w 1198"/>
                <a:gd name="T3" fmla="*/ 0 h 2165"/>
                <a:gd name="T4" fmla="*/ 1198 w 1198"/>
                <a:gd name="T5" fmla="*/ 232 h 2165"/>
                <a:gd name="T6" fmla="*/ 1198 w 1198"/>
                <a:gd name="T7" fmla="*/ 232 h 2165"/>
                <a:gd name="T8" fmla="*/ 1198 w 1198"/>
                <a:gd name="T9" fmla="*/ 2165 h 2165"/>
                <a:gd name="T10" fmla="*/ 0 w 1198"/>
                <a:gd name="T11" fmla="*/ 2165 h 2165"/>
                <a:gd name="T12" fmla="*/ 0 w 1198"/>
                <a:gd name="T13" fmla="*/ 0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8" h="2165">
                  <a:moveTo>
                    <a:pt x="0" y="0"/>
                  </a:moveTo>
                  <a:lnTo>
                    <a:pt x="967" y="0"/>
                  </a:lnTo>
                  <a:lnTo>
                    <a:pt x="1198" y="232"/>
                  </a:lnTo>
                  <a:lnTo>
                    <a:pt x="1198" y="232"/>
                  </a:lnTo>
                  <a:lnTo>
                    <a:pt x="1198" y="2165"/>
                  </a:lnTo>
                  <a:lnTo>
                    <a:pt x="0" y="2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ṧliďè">
              <a:extLst>
                <a:ext uri="{FF2B5EF4-FFF2-40B4-BE49-F238E27FC236}">
                  <a16:creationId xmlns:a16="http://schemas.microsoft.com/office/drawing/2014/main" id="{B0892D2E-2661-46CC-92C8-002C3B8989B6}"/>
                </a:ext>
              </a:extLst>
            </p:cNvPr>
            <p:cNvSpPr/>
            <p:nvPr/>
          </p:nvSpPr>
          <p:spPr bwMode="auto">
            <a:xfrm>
              <a:off x="6103144" y="2541587"/>
              <a:ext cx="1104900" cy="730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ṣ1íḑè">
              <a:extLst>
                <a:ext uri="{FF2B5EF4-FFF2-40B4-BE49-F238E27FC236}">
                  <a16:creationId xmlns:a16="http://schemas.microsoft.com/office/drawing/2014/main" id="{9257D435-069C-48C3-8FF3-698220D252D2}"/>
                </a:ext>
              </a:extLst>
            </p:cNvPr>
            <p:cNvSpPr/>
            <p:nvPr/>
          </p:nvSpPr>
          <p:spPr bwMode="auto">
            <a:xfrm>
              <a:off x="6838156" y="2682875"/>
              <a:ext cx="744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ṧľíḋè">
              <a:extLst>
                <a:ext uri="{FF2B5EF4-FFF2-40B4-BE49-F238E27FC236}">
                  <a16:creationId xmlns:a16="http://schemas.microsoft.com/office/drawing/2014/main" id="{FEC3320D-6ED7-48E3-92D8-ABED0F7BEB5A}"/>
                </a:ext>
              </a:extLst>
            </p:cNvPr>
            <p:cNvSpPr/>
            <p:nvPr/>
          </p:nvSpPr>
          <p:spPr bwMode="auto">
            <a:xfrm>
              <a:off x="6147594" y="28114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sḷiḋé">
              <a:extLst>
                <a:ext uri="{FF2B5EF4-FFF2-40B4-BE49-F238E27FC236}">
                  <a16:creationId xmlns:a16="http://schemas.microsoft.com/office/drawing/2014/main" id="{B1118391-08A0-427D-A818-FFB90ABE0CD1}"/>
                </a:ext>
              </a:extLst>
            </p:cNvPr>
            <p:cNvSpPr/>
            <p:nvPr/>
          </p:nvSpPr>
          <p:spPr bwMode="auto">
            <a:xfrm>
              <a:off x="6147594" y="3082925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iŝļiḓe">
              <a:extLst>
                <a:ext uri="{FF2B5EF4-FFF2-40B4-BE49-F238E27FC236}">
                  <a16:creationId xmlns:a16="http://schemas.microsoft.com/office/drawing/2014/main" id="{13A7390E-E7FD-414A-B1D2-2E77BBC0C175}"/>
                </a:ext>
              </a:extLst>
            </p:cNvPr>
            <p:cNvSpPr/>
            <p:nvPr/>
          </p:nvSpPr>
          <p:spPr bwMode="auto">
            <a:xfrm>
              <a:off x="6147594" y="3192462"/>
              <a:ext cx="74612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íṣ1íḑé">
              <a:extLst>
                <a:ext uri="{FF2B5EF4-FFF2-40B4-BE49-F238E27FC236}">
                  <a16:creationId xmlns:a16="http://schemas.microsoft.com/office/drawing/2014/main" id="{8C7F2590-1223-49A3-B8CF-CBEAA147A4AD}"/>
                </a:ext>
              </a:extLst>
            </p:cNvPr>
            <p:cNvSpPr/>
            <p:nvPr/>
          </p:nvSpPr>
          <p:spPr bwMode="auto">
            <a:xfrm>
              <a:off x="6957219" y="3192462"/>
              <a:ext cx="234950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îśļïḑe">
              <a:extLst>
                <a:ext uri="{FF2B5EF4-FFF2-40B4-BE49-F238E27FC236}">
                  <a16:creationId xmlns:a16="http://schemas.microsoft.com/office/drawing/2014/main" id="{22C51CE3-BA93-4B17-93D8-BE57C99291E1}"/>
                </a:ext>
              </a:extLst>
            </p:cNvPr>
            <p:cNvSpPr/>
            <p:nvPr/>
          </p:nvSpPr>
          <p:spPr bwMode="auto">
            <a:xfrm>
              <a:off x="7274719" y="3192462"/>
              <a:ext cx="234950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ṥļiḑé">
              <a:extLst>
                <a:ext uri="{FF2B5EF4-FFF2-40B4-BE49-F238E27FC236}">
                  <a16:creationId xmlns:a16="http://schemas.microsoft.com/office/drawing/2014/main" id="{B198E40A-E0F0-4A7A-B594-1ECBB25D7A45}"/>
                </a:ext>
              </a:extLst>
            </p:cNvPr>
            <p:cNvSpPr/>
            <p:nvPr/>
          </p:nvSpPr>
          <p:spPr bwMode="auto">
            <a:xfrm>
              <a:off x="6977856" y="3087687"/>
              <a:ext cx="5318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îŝ1íḑè">
              <a:extLst>
                <a:ext uri="{FF2B5EF4-FFF2-40B4-BE49-F238E27FC236}">
                  <a16:creationId xmlns:a16="http://schemas.microsoft.com/office/drawing/2014/main" id="{030B1A3A-0352-43B4-9BA4-C7EB8AF626ED}"/>
                </a:ext>
              </a:extLst>
            </p:cNvPr>
            <p:cNvSpPr/>
            <p:nvPr/>
          </p:nvSpPr>
          <p:spPr bwMode="auto">
            <a:xfrm>
              <a:off x="7058819" y="2811462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ṩľïḋe">
              <a:extLst>
                <a:ext uri="{FF2B5EF4-FFF2-40B4-BE49-F238E27FC236}">
                  <a16:creationId xmlns:a16="http://schemas.microsoft.com/office/drawing/2014/main" id="{0DA57121-0EDD-4B98-8982-A8E40C1FBE10}"/>
                </a:ext>
              </a:extLst>
            </p:cNvPr>
            <p:cNvSpPr/>
            <p:nvPr/>
          </p:nvSpPr>
          <p:spPr bwMode="auto">
            <a:xfrm>
              <a:off x="6199981" y="2682875"/>
              <a:ext cx="2143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šḻidê">
              <a:extLst>
                <a:ext uri="{FF2B5EF4-FFF2-40B4-BE49-F238E27FC236}">
                  <a16:creationId xmlns:a16="http://schemas.microsoft.com/office/drawing/2014/main" id="{9EFB65A2-067C-4A2A-B9B3-9C8CC18125A3}"/>
                </a:ext>
              </a:extLst>
            </p:cNvPr>
            <p:cNvSpPr/>
            <p:nvPr/>
          </p:nvSpPr>
          <p:spPr bwMode="auto">
            <a:xfrm>
              <a:off x="6509544" y="2682875"/>
              <a:ext cx="2143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šlïḓê">
              <a:extLst>
                <a:ext uri="{FF2B5EF4-FFF2-40B4-BE49-F238E27FC236}">
                  <a16:creationId xmlns:a16="http://schemas.microsoft.com/office/drawing/2014/main" id="{ACF0070E-CCA7-445A-8F45-C190F1F543A8}"/>
                </a:ext>
              </a:extLst>
            </p:cNvPr>
            <p:cNvSpPr/>
            <p:nvPr/>
          </p:nvSpPr>
          <p:spPr bwMode="auto">
            <a:xfrm>
              <a:off x="7330281" y="2541587"/>
              <a:ext cx="168275" cy="730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ṧľïḑê">
              <a:extLst>
                <a:ext uri="{FF2B5EF4-FFF2-40B4-BE49-F238E27FC236}">
                  <a16:creationId xmlns:a16="http://schemas.microsoft.com/office/drawing/2014/main" id="{E7B8747E-A869-4A63-9E76-C333FCE62F52}"/>
                </a:ext>
              </a:extLst>
            </p:cNvPr>
            <p:cNvSpPr/>
            <p:nvPr/>
          </p:nvSpPr>
          <p:spPr bwMode="auto">
            <a:xfrm>
              <a:off x="6147594" y="3343275"/>
              <a:ext cx="236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ṧ1ïḑe">
              <a:extLst>
                <a:ext uri="{FF2B5EF4-FFF2-40B4-BE49-F238E27FC236}">
                  <a16:creationId xmlns:a16="http://schemas.microsoft.com/office/drawing/2014/main" id="{2309FDAD-D6FE-40FE-8107-D0E82A1C744A}"/>
                </a:ext>
              </a:extLst>
            </p:cNvPr>
            <p:cNvSpPr/>
            <p:nvPr/>
          </p:nvSpPr>
          <p:spPr bwMode="auto">
            <a:xfrm>
              <a:off x="6463506" y="3343275"/>
              <a:ext cx="2397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iṧ1îḑe">
              <a:extLst>
                <a:ext uri="{FF2B5EF4-FFF2-40B4-BE49-F238E27FC236}">
                  <a16:creationId xmlns:a16="http://schemas.microsoft.com/office/drawing/2014/main" id="{31EC1310-0F64-4A05-97C1-509F4EF83FB7}"/>
                </a:ext>
              </a:extLst>
            </p:cNvPr>
            <p:cNvSpPr/>
            <p:nvPr/>
          </p:nvSpPr>
          <p:spPr bwMode="auto">
            <a:xfrm>
              <a:off x="6807994" y="3343275"/>
              <a:ext cx="38417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š1ídé">
              <a:extLst>
                <a:ext uri="{FF2B5EF4-FFF2-40B4-BE49-F238E27FC236}">
                  <a16:creationId xmlns:a16="http://schemas.microsoft.com/office/drawing/2014/main" id="{FF8EFB2C-9B98-4FA4-B77C-46468333E5E8}"/>
                </a:ext>
              </a:extLst>
            </p:cNvPr>
            <p:cNvSpPr/>
            <p:nvPr/>
          </p:nvSpPr>
          <p:spPr bwMode="auto">
            <a:xfrm>
              <a:off x="7390606" y="1770062"/>
              <a:ext cx="366713" cy="368300"/>
            </a:xfrm>
            <a:custGeom>
              <a:avLst/>
              <a:gdLst>
                <a:gd name="T0" fmla="*/ 231 w 231"/>
                <a:gd name="T1" fmla="*/ 232 h 232"/>
                <a:gd name="T2" fmla="*/ 0 w 231"/>
                <a:gd name="T3" fmla="*/ 232 h 232"/>
                <a:gd name="T4" fmla="*/ 0 w 231"/>
                <a:gd name="T5" fmla="*/ 0 h 232"/>
                <a:gd name="T6" fmla="*/ 231 w 231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232">
                  <a:moveTo>
                    <a:pt x="231" y="232"/>
                  </a:moveTo>
                  <a:lnTo>
                    <a:pt x="0" y="232"/>
                  </a:lnTo>
                  <a:lnTo>
                    <a:pt x="0" y="0"/>
                  </a:lnTo>
                  <a:lnTo>
                    <a:pt x="231" y="2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iṩľîďé">
              <a:extLst>
                <a:ext uri="{FF2B5EF4-FFF2-40B4-BE49-F238E27FC236}">
                  <a16:creationId xmlns:a16="http://schemas.microsoft.com/office/drawing/2014/main" id="{11E9E2B9-D6FA-46A7-8A25-97525700D6AB}"/>
                </a:ext>
              </a:extLst>
            </p:cNvPr>
            <p:cNvSpPr/>
            <p:nvPr/>
          </p:nvSpPr>
          <p:spPr bwMode="auto">
            <a:xfrm>
              <a:off x="6103144" y="3783012"/>
              <a:ext cx="1258888" cy="7143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íṧ1iḑê">
              <a:extLst>
                <a:ext uri="{FF2B5EF4-FFF2-40B4-BE49-F238E27FC236}">
                  <a16:creationId xmlns:a16="http://schemas.microsoft.com/office/drawing/2014/main" id="{DBD4D49C-6BFB-400E-ABAF-945559364693}"/>
                </a:ext>
              </a:extLst>
            </p:cNvPr>
            <p:cNvSpPr/>
            <p:nvPr/>
          </p:nvSpPr>
          <p:spPr bwMode="auto">
            <a:xfrm>
              <a:off x="6838156" y="3922712"/>
              <a:ext cx="744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ï$ḻîḓè">
              <a:extLst>
                <a:ext uri="{FF2B5EF4-FFF2-40B4-BE49-F238E27FC236}">
                  <a16:creationId xmlns:a16="http://schemas.microsoft.com/office/drawing/2014/main" id="{59FA621E-9959-4130-8EF5-3F28F66232DB}"/>
                </a:ext>
              </a:extLst>
            </p:cNvPr>
            <p:cNvSpPr/>
            <p:nvPr/>
          </p:nvSpPr>
          <p:spPr bwMode="auto">
            <a:xfrm>
              <a:off x="6147594" y="4052887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işlîdè">
              <a:extLst>
                <a:ext uri="{FF2B5EF4-FFF2-40B4-BE49-F238E27FC236}">
                  <a16:creationId xmlns:a16="http://schemas.microsoft.com/office/drawing/2014/main" id="{B5E5D7AF-6A16-4B35-9762-30071F9A1239}"/>
                </a:ext>
              </a:extLst>
            </p:cNvPr>
            <p:cNvSpPr/>
            <p:nvPr/>
          </p:nvSpPr>
          <p:spPr bwMode="auto">
            <a:xfrm>
              <a:off x="6147594" y="43227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ṧľiḓê">
              <a:extLst>
                <a:ext uri="{FF2B5EF4-FFF2-40B4-BE49-F238E27FC236}">
                  <a16:creationId xmlns:a16="http://schemas.microsoft.com/office/drawing/2014/main" id="{71D597AA-AF6C-4FAA-8B62-C78E0A8C7743}"/>
                </a:ext>
              </a:extLst>
            </p:cNvPr>
            <p:cNvSpPr/>
            <p:nvPr/>
          </p:nvSpPr>
          <p:spPr bwMode="auto">
            <a:xfrm>
              <a:off x="6147594" y="4430712"/>
              <a:ext cx="746125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ṩḷîḑe">
              <a:extLst>
                <a:ext uri="{FF2B5EF4-FFF2-40B4-BE49-F238E27FC236}">
                  <a16:creationId xmlns:a16="http://schemas.microsoft.com/office/drawing/2014/main" id="{5705F94D-AB2A-4AFF-940C-55074960B7B6}"/>
                </a:ext>
              </a:extLst>
            </p:cNvPr>
            <p:cNvSpPr/>
            <p:nvPr/>
          </p:nvSpPr>
          <p:spPr bwMode="auto">
            <a:xfrm>
              <a:off x="6957219" y="4430712"/>
              <a:ext cx="234950" cy="63500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íṥḻíḍé">
              <a:extLst>
                <a:ext uri="{FF2B5EF4-FFF2-40B4-BE49-F238E27FC236}">
                  <a16:creationId xmlns:a16="http://schemas.microsoft.com/office/drawing/2014/main" id="{55A05EE2-FCCC-439D-8BC0-7104FBFF11B5}"/>
                </a:ext>
              </a:extLst>
            </p:cNvPr>
            <p:cNvSpPr/>
            <p:nvPr/>
          </p:nvSpPr>
          <p:spPr bwMode="auto">
            <a:xfrm>
              <a:off x="7274719" y="4430712"/>
              <a:ext cx="234950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išliḑè">
              <a:extLst>
                <a:ext uri="{FF2B5EF4-FFF2-40B4-BE49-F238E27FC236}">
                  <a16:creationId xmlns:a16="http://schemas.microsoft.com/office/drawing/2014/main" id="{C2DADB8E-B736-49D7-96DD-9178D1F671CB}"/>
                </a:ext>
              </a:extLst>
            </p:cNvPr>
            <p:cNvSpPr/>
            <p:nvPr/>
          </p:nvSpPr>
          <p:spPr bwMode="auto">
            <a:xfrm>
              <a:off x="6977856" y="4325937"/>
              <a:ext cx="5318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ṩ1ïḋe">
              <a:extLst>
                <a:ext uri="{FF2B5EF4-FFF2-40B4-BE49-F238E27FC236}">
                  <a16:creationId xmlns:a16="http://schemas.microsoft.com/office/drawing/2014/main" id="{13760F15-EE4A-41DF-84CF-A92D5E9250E6}"/>
                </a:ext>
              </a:extLst>
            </p:cNvPr>
            <p:cNvSpPr/>
            <p:nvPr/>
          </p:nvSpPr>
          <p:spPr bwMode="auto">
            <a:xfrm>
              <a:off x="7058819" y="4052887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íṩľiḑe">
              <a:extLst>
                <a:ext uri="{FF2B5EF4-FFF2-40B4-BE49-F238E27FC236}">
                  <a16:creationId xmlns:a16="http://schemas.microsoft.com/office/drawing/2014/main" id="{2ED6FEC5-F547-4F8C-8F5E-CF0FA9A8F94D}"/>
                </a:ext>
              </a:extLst>
            </p:cNvPr>
            <p:cNvSpPr/>
            <p:nvPr/>
          </p:nvSpPr>
          <p:spPr bwMode="auto">
            <a:xfrm>
              <a:off x="6199981" y="3922712"/>
              <a:ext cx="2143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íś1iḍe">
              <a:extLst>
                <a:ext uri="{FF2B5EF4-FFF2-40B4-BE49-F238E27FC236}">
                  <a16:creationId xmlns:a16="http://schemas.microsoft.com/office/drawing/2014/main" id="{FAF2E25C-D309-4B38-BA30-87ABD53024E3}"/>
                </a:ext>
              </a:extLst>
            </p:cNvPr>
            <p:cNvSpPr/>
            <p:nvPr/>
          </p:nvSpPr>
          <p:spPr bwMode="auto">
            <a:xfrm>
              <a:off x="6509544" y="3922712"/>
              <a:ext cx="2143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śļîḍè">
              <a:extLst>
                <a:ext uri="{FF2B5EF4-FFF2-40B4-BE49-F238E27FC236}">
                  <a16:creationId xmlns:a16="http://schemas.microsoft.com/office/drawing/2014/main" id="{86D1A262-54DB-47CD-B84F-33A1EEAD5037}"/>
                </a:ext>
              </a:extLst>
            </p:cNvPr>
            <p:cNvSpPr/>
            <p:nvPr/>
          </p:nvSpPr>
          <p:spPr bwMode="auto">
            <a:xfrm>
              <a:off x="6147594" y="4583112"/>
              <a:ext cx="236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ṧļîḑe">
              <a:extLst>
                <a:ext uri="{FF2B5EF4-FFF2-40B4-BE49-F238E27FC236}">
                  <a16:creationId xmlns:a16="http://schemas.microsoft.com/office/drawing/2014/main" id="{99978901-E9D0-4CAF-BA98-D9B6ED71CE9C}"/>
                </a:ext>
              </a:extLst>
            </p:cNvPr>
            <p:cNvSpPr/>
            <p:nvPr/>
          </p:nvSpPr>
          <p:spPr bwMode="auto">
            <a:xfrm>
              <a:off x="6463506" y="4583112"/>
              <a:ext cx="2397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ŝlidè">
              <a:extLst>
                <a:ext uri="{FF2B5EF4-FFF2-40B4-BE49-F238E27FC236}">
                  <a16:creationId xmlns:a16="http://schemas.microsoft.com/office/drawing/2014/main" id="{CFC899FA-6807-4937-B5D3-FC1F62EEAE9C}"/>
                </a:ext>
              </a:extLst>
            </p:cNvPr>
            <p:cNvSpPr/>
            <p:nvPr/>
          </p:nvSpPr>
          <p:spPr bwMode="auto">
            <a:xfrm>
              <a:off x="6807994" y="4583112"/>
              <a:ext cx="38417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Slîḋe">
              <a:extLst>
                <a:ext uri="{FF2B5EF4-FFF2-40B4-BE49-F238E27FC236}">
                  <a16:creationId xmlns:a16="http://schemas.microsoft.com/office/drawing/2014/main" id="{2DE4D5B8-53FE-4EF6-8192-270CBCB57394}"/>
                </a:ext>
              </a:extLst>
            </p:cNvPr>
            <p:cNvSpPr/>
            <p:nvPr/>
          </p:nvSpPr>
          <p:spPr bwMode="auto">
            <a:xfrm>
              <a:off x="7936706" y="4406900"/>
              <a:ext cx="1154113" cy="1169988"/>
            </a:xfrm>
            <a:custGeom>
              <a:avLst/>
              <a:gdLst>
                <a:gd name="T0" fmla="*/ 463 w 725"/>
                <a:gd name="T1" fmla="*/ 119 h 735"/>
                <a:gd name="T2" fmla="*/ 552 w 725"/>
                <a:gd name="T3" fmla="*/ 179 h 735"/>
                <a:gd name="T4" fmla="*/ 650 w 725"/>
                <a:gd name="T5" fmla="*/ 130 h 735"/>
                <a:gd name="T6" fmla="*/ 725 w 725"/>
                <a:gd name="T7" fmla="*/ 282 h 735"/>
                <a:gd name="T8" fmla="*/ 627 w 725"/>
                <a:gd name="T9" fmla="*/ 330 h 735"/>
                <a:gd name="T10" fmla="*/ 629 w 725"/>
                <a:gd name="T11" fmla="*/ 384 h 735"/>
                <a:gd name="T12" fmla="*/ 621 w 725"/>
                <a:gd name="T13" fmla="*/ 437 h 735"/>
                <a:gd name="T14" fmla="*/ 712 w 725"/>
                <a:gd name="T15" fmla="*/ 497 h 735"/>
                <a:gd name="T16" fmla="*/ 618 w 725"/>
                <a:gd name="T17" fmla="*/ 638 h 735"/>
                <a:gd name="T18" fmla="*/ 527 w 725"/>
                <a:gd name="T19" fmla="*/ 578 h 735"/>
                <a:gd name="T20" fmla="*/ 431 w 725"/>
                <a:gd name="T21" fmla="*/ 626 h 735"/>
                <a:gd name="T22" fmla="*/ 425 w 725"/>
                <a:gd name="T23" fmla="*/ 735 h 735"/>
                <a:gd name="T24" fmla="*/ 256 w 725"/>
                <a:gd name="T25" fmla="*/ 724 h 735"/>
                <a:gd name="T26" fmla="*/ 263 w 725"/>
                <a:gd name="T27" fmla="*/ 616 h 735"/>
                <a:gd name="T28" fmla="*/ 173 w 725"/>
                <a:gd name="T29" fmla="*/ 556 h 735"/>
                <a:gd name="T30" fmla="*/ 76 w 725"/>
                <a:gd name="T31" fmla="*/ 605 h 735"/>
                <a:gd name="T32" fmla="*/ 0 w 725"/>
                <a:gd name="T33" fmla="*/ 453 h 735"/>
                <a:gd name="T34" fmla="*/ 98 w 725"/>
                <a:gd name="T35" fmla="*/ 405 h 735"/>
                <a:gd name="T36" fmla="*/ 96 w 725"/>
                <a:gd name="T37" fmla="*/ 351 h 735"/>
                <a:gd name="T38" fmla="*/ 104 w 725"/>
                <a:gd name="T39" fmla="*/ 298 h 735"/>
                <a:gd name="T40" fmla="*/ 13 w 725"/>
                <a:gd name="T41" fmla="*/ 238 h 735"/>
                <a:gd name="T42" fmla="*/ 107 w 725"/>
                <a:gd name="T43" fmla="*/ 97 h 735"/>
                <a:gd name="T44" fmla="*/ 198 w 725"/>
                <a:gd name="T45" fmla="*/ 157 h 735"/>
                <a:gd name="T46" fmla="*/ 294 w 725"/>
                <a:gd name="T47" fmla="*/ 109 h 735"/>
                <a:gd name="T48" fmla="*/ 300 w 725"/>
                <a:gd name="T49" fmla="*/ 0 h 735"/>
                <a:gd name="T50" fmla="*/ 469 w 725"/>
                <a:gd name="T51" fmla="*/ 10 h 735"/>
                <a:gd name="T52" fmla="*/ 463 w 725"/>
                <a:gd name="T53" fmla="*/ 119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5" h="735">
                  <a:moveTo>
                    <a:pt x="463" y="119"/>
                  </a:moveTo>
                  <a:cubicBezTo>
                    <a:pt x="496" y="133"/>
                    <a:pt x="527" y="153"/>
                    <a:pt x="552" y="179"/>
                  </a:cubicBezTo>
                  <a:cubicBezTo>
                    <a:pt x="650" y="130"/>
                    <a:pt x="650" y="130"/>
                    <a:pt x="650" y="130"/>
                  </a:cubicBezTo>
                  <a:cubicBezTo>
                    <a:pt x="725" y="282"/>
                    <a:pt x="725" y="282"/>
                    <a:pt x="725" y="282"/>
                  </a:cubicBezTo>
                  <a:cubicBezTo>
                    <a:pt x="627" y="330"/>
                    <a:pt x="627" y="330"/>
                    <a:pt x="627" y="330"/>
                  </a:cubicBezTo>
                  <a:cubicBezTo>
                    <a:pt x="630" y="347"/>
                    <a:pt x="631" y="366"/>
                    <a:pt x="629" y="384"/>
                  </a:cubicBezTo>
                  <a:cubicBezTo>
                    <a:pt x="628" y="402"/>
                    <a:pt x="625" y="420"/>
                    <a:pt x="621" y="437"/>
                  </a:cubicBezTo>
                  <a:cubicBezTo>
                    <a:pt x="712" y="497"/>
                    <a:pt x="712" y="497"/>
                    <a:pt x="712" y="497"/>
                  </a:cubicBezTo>
                  <a:cubicBezTo>
                    <a:pt x="618" y="638"/>
                    <a:pt x="618" y="638"/>
                    <a:pt x="618" y="638"/>
                  </a:cubicBezTo>
                  <a:cubicBezTo>
                    <a:pt x="527" y="578"/>
                    <a:pt x="527" y="578"/>
                    <a:pt x="527" y="578"/>
                  </a:cubicBezTo>
                  <a:cubicBezTo>
                    <a:pt x="499" y="600"/>
                    <a:pt x="467" y="616"/>
                    <a:pt x="431" y="626"/>
                  </a:cubicBezTo>
                  <a:cubicBezTo>
                    <a:pt x="425" y="735"/>
                    <a:pt x="425" y="735"/>
                    <a:pt x="425" y="735"/>
                  </a:cubicBezTo>
                  <a:cubicBezTo>
                    <a:pt x="256" y="724"/>
                    <a:pt x="256" y="724"/>
                    <a:pt x="256" y="724"/>
                  </a:cubicBezTo>
                  <a:cubicBezTo>
                    <a:pt x="263" y="616"/>
                    <a:pt x="263" y="616"/>
                    <a:pt x="263" y="616"/>
                  </a:cubicBezTo>
                  <a:cubicBezTo>
                    <a:pt x="229" y="602"/>
                    <a:pt x="198" y="582"/>
                    <a:pt x="173" y="556"/>
                  </a:cubicBezTo>
                  <a:cubicBezTo>
                    <a:pt x="76" y="605"/>
                    <a:pt x="76" y="605"/>
                    <a:pt x="76" y="605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98" y="405"/>
                    <a:pt x="98" y="405"/>
                    <a:pt x="98" y="405"/>
                  </a:cubicBezTo>
                  <a:cubicBezTo>
                    <a:pt x="95" y="387"/>
                    <a:pt x="95" y="369"/>
                    <a:pt x="96" y="351"/>
                  </a:cubicBezTo>
                  <a:cubicBezTo>
                    <a:pt x="97" y="333"/>
                    <a:pt x="100" y="315"/>
                    <a:pt x="104" y="298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226" y="135"/>
                    <a:pt x="259" y="118"/>
                    <a:pt x="294" y="10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469" y="10"/>
                    <a:pt x="469" y="10"/>
                    <a:pt x="469" y="10"/>
                  </a:cubicBezTo>
                  <a:lnTo>
                    <a:pt x="463" y="1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sḻïde">
              <a:extLst>
                <a:ext uri="{FF2B5EF4-FFF2-40B4-BE49-F238E27FC236}">
                  <a16:creationId xmlns:a16="http://schemas.microsoft.com/office/drawing/2014/main" id="{E5052119-AA49-4337-B9B9-C90626CEF950}"/>
                </a:ext>
              </a:extLst>
            </p:cNvPr>
            <p:cNvSpPr/>
            <p:nvPr/>
          </p:nvSpPr>
          <p:spPr bwMode="auto">
            <a:xfrm>
              <a:off x="8241506" y="4719637"/>
              <a:ext cx="546100" cy="546100"/>
            </a:xfrm>
            <a:custGeom>
              <a:avLst/>
              <a:gdLst>
                <a:gd name="T0" fmla="*/ 177 w 343"/>
                <a:gd name="T1" fmla="*/ 87 h 343"/>
                <a:gd name="T2" fmla="*/ 256 w 343"/>
                <a:gd name="T3" fmla="*/ 177 h 343"/>
                <a:gd name="T4" fmla="*/ 166 w 343"/>
                <a:gd name="T5" fmla="*/ 256 h 343"/>
                <a:gd name="T6" fmla="*/ 87 w 343"/>
                <a:gd name="T7" fmla="*/ 166 h 343"/>
                <a:gd name="T8" fmla="*/ 177 w 343"/>
                <a:gd name="T9" fmla="*/ 87 h 343"/>
                <a:gd name="T10" fmla="*/ 182 w 343"/>
                <a:gd name="T11" fmla="*/ 5 h 343"/>
                <a:gd name="T12" fmla="*/ 338 w 343"/>
                <a:gd name="T13" fmla="*/ 182 h 343"/>
                <a:gd name="T14" fmla="*/ 161 w 343"/>
                <a:gd name="T15" fmla="*/ 338 h 343"/>
                <a:gd name="T16" fmla="*/ 5 w 343"/>
                <a:gd name="T17" fmla="*/ 161 h 343"/>
                <a:gd name="T18" fmla="*/ 182 w 343"/>
                <a:gd name="T19" fmla="*/ 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3" h="343">
                  <a:moveTo>
                    <a:pt x="177" y="87"/>
                  </a:moveTo>
                  <a:cubicBezTo>
                    <a:pt x="223" y="90"/>
                    <a:pt x="259" y="130"/>
                    <a:pt x="256" y="177"/>
                  </a:cubicBezTo>
                  <a:cubicBezTo>
                    <a:pt x="253" y="223"/>
                    <a:pt x="213" y="259"/>
                    <a:pt x="166" y="256"/>
                  </a:cubicBezTo>
                  <a:cubicBezTo>
                    <a:pt x="120" y="253"/>
                    <a:pt x="84" y="213"/>
                    <a:pt x="87" y="166"/>
                  </a:cubicBezTo>
                  <a:cubicBezTo>
                    <a:pt x="90" y="120"/>
                    <a:pt x="130" y="84"/>
                    <a:pt x="177" y="87"/>
                  </a:cubicBezTo>
                  <a:close/>
                  <a:moveTo>
                    <a:pt x="182" y="5"/>
                  </a:moveTo>
                  <a:cubicBezTo>
                    <a:pt x="274" y="11"/>
                    <a:pt x="343" y="90"/>
                    <a:pt x="338" y="182"/>
                  </a:cubicBezTo>
                  <a:cubicBezTo>
                    <a:pt x="332" y="273"/>
                    <a:pt x="253" y="343"/>
                    <a:pt x="161" y="338"/>
                  </a:cubicBezTo>
                  <a:cubicBezTo>
                    <a:pt x="70" y="332"/>
                    <a:pt x="0" y="253"/>
                    <a:pt x="5" y="161"/>
                  </a:cubicBezTo>
                  <a:cubicBezTo>
                    <a:pt x="11" y="69"/>
                    <a:pt x="90" y="0"/>
                    <a:pt x="182" y="5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îšļïdè">
              <a:extLst>
                <a:ext uri="{FF2B5EF4-FFF2-40B4-BE49-F238E27FC236}">
                  <a16:creationId xmlns:a16="http://schemas.microsoft.com/office/drawing/2014/main" id="{B1B816EE-5DB2-4BBD-991C-77B13B361377}"/>
                </a:ext>
              </a:extLst>
            </p:cNvPr>
            <p:cNvSpPr/>
            <p:nvPr/>
          </p:nvSpPr>
          <p:spPr bwMode="auto">
            <a:xfrm>
              <a:off x="7536656" y="5387975"/>
              <a:ext cx="820738" cy="815975"/>
            </a:xfrm>
            <a:custGeom>
              <a:avLst/>
              <a:gdLst>
                <a:gd name="T0" fmla="*/ 415 w 516"/>
                <a:gd name="T1" fmla="*/ 156 h 513"/>
                <a:gd name="T2" fmla="*/ 441 w 516"/>
                <a:gd name="T3" fmla="*/ 226 h 513"/>
                <a:gd name="T4" fmla="*/ 516 w 516"/>
                <a:gd name="T5" fmla="*/ 238 h 513"/>
                <a:gd name="T6" fmla="*/ 498 w 516"/>
                <a:gd name="T7" fmla="*/ 354 h 513"/>
                <a:gd name="T8" fmla="*/ 423 w 516"/>
                <a:gd name="T9" fmla="*/ 342 h 513"/>
                <a:gd name="T10" fmla="*/ 403 w 516"/>
                <a:gd name="T11" fmla="*/ 373 h 513"/>
                <a:gd name="T12" fmla="*/ 376 w 516"/>
                <a:gd name="T13" fmla="*/ 400 h 513"/>
                <a:gd name="T14" fmla="*/ 403 w 516"/>
                <a:gd name="T15" fmla="*/ 471 h 513"/>
                <a:gd name="T16" fmla="*/ 294 w 516"/>
                <a:gd name="T17" fmla="*/ 513 h 513"/>
                <a:gd name="T18" fmla="*/ 266 w 516"/>
                <a:gd name="T19" fmla="*/ 442 h 513"/>
                <a:gd name="T20" fmla="*/ 193 w 516"/>
                <a:gd name="T21" fmla="*/ 431 h 513"/>
                <a:gd name="T22" fmla="*/ 145 w 516"/>
                <a:gd name="T23" fmla="*/ 489 h 513"/>
                <a:gd name="T24" fmla="*/ 54 w 516"/>
                <a:gd name="T25" fmla="*/ 416 h 513"/>
                <a:gd name="T26" fmla="*/ 101 w 516"/>
                <a:gd name="T27" fmla="*/ 357 h 513"/>
                <a:gd name="T28" fmla="*/ 75 w 516"/>
                <a:gd name="T29" fmla="*/ 287 h 513"/>
                <a:gd name="T30" fmla="*/ 0 w 516"/>
                <a:gd name="T31" fmla="*/ 275 h 513"/>
                <a:gd name="T32" fmla="*/ 18 w 516"/>
                <a:gd name="T33" fmla="*/ 159 h 513"/>
                <a:gd name="T34" fmla="*/ 93 w 516"/>
                <a:gd name="T35" fmla="*/ 171 h 513"/>
                <a:gd name="T36" fmla="*/ 114 w 516"/>
                <a:gd name="T37" fmla="*/ 140 h 513"/>
                <a:gd name="T38" fmla="*/ 140 w 516"/>
                <a:gd name="T39" fmla="*/ 113 h 513"/>
                <a:gd name="T40" fmla="*/ 113 w 516"/>
                <a:gd name="T41" fmla="*/ 42 h 513"/>
                <a:gd name="T42" fmla="*/ 222 w 516"/>
                <a:gd name="T43" fmla="*/ 0 h 513"/>
                <a:gd name="T44" fmla="*/ 249 w 516"/>
                <a:gd name="T45" fmla="*/ 71 h 513"/>
                <a:gd name="T46" fmla="*/ 323 w 516"/>
                <a:gd name="T47" fmla="*/ 82 h 513"/>
                <a:gd name="T48" fmla="*/ 371 w 516"/>
                <a:gd name="T49" fmla="*/ 23 h 513"/>
                <a:gd name="T50" fmla="*/ 462 w 516"/>
                <a:gd name="T51" fmla="*/ 97 h 513"/>
                <a:gd name="T52" fmla="*/ 415 w 516"/>
                <a:gd name="T53" fmla="*/ 1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13">
                  <a:moveTo>
                    <a:pt x="415" y="156"/>
                  </a:moveTo>
                  <a:cubicBezTo>
                    <a:pt x="428" y="178"/>
                    <a:pt x="437" y="202"/>
                    <a:pt x="441" y="226"/>
                  </a:cubicBezTo>
                  <a:cubicBezTo>
                    <a:pt x="516" y="238"/>
                    <a:pt x="516" y="238"/>
                    <a:pt x="516" y="238"/>
                  </a:cubicBezTo>
                  <a:cubicBezTo>
                    <a:pt x="498" y="354"/>
                    <a:pt x="498" y="354"/>
                    <a:pt x="498" y="354"/>
                  </a:cubicBezTo>
                  <a:cubicBezTo>
                    <a:pt x="423" y="342"/>
                    <a:pt x="423" y="342"/>
                    <a:pt x="423" y="342"/>
                  </a:cubicBezTo>
                  <a:cubicBezTo>
                    <a:pt x="417" y="353"/>
                    <a:pt x="410" y="363"/>
                    <a:pt x="403" y="373"/>
                  </a:cubicBezTo>
                  <a:cubicBezTo>
                    <a:pt x="395" y="383"/>
                    <a:pt x="386" y="392"/>
                    <a:pt x="376" y="400"/>
                  </a:cubicBezTo>
                  <a:cubicBezTo>
                    <a:pt x="403" y="471"/>
                    <a:pt x="403" y="471"/>
                    <a:pt x="403" y="471"/>
                  </a:cubicBezTo>
                  <a:cubicBezTo>
                    <a:pt x="294" y="513"/>
                    <a:pt x="294" y="513"/>
                    <a:pt x="294" y="513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42" y="443"/>
                    <a:pt x="217" y="440"/>
                    <a:pt x="193" y="431"/>
                  </a:cubicBezTo>
                  <a:cubicBezTo>
                    <a:pt x="145" y="489"/>
                    <a:pt x="145" y="489"/>
                    <a:pt x="145" y="489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101" y="357"/>
                    <a:pt x="101" y="357"/>
                    <a:pt x="101" y="357"/>
                  </a:cubicBezTo>
                  <a:cubicBezTo>
                    <a:pt x="88" y="335"/>
                    <a:pt x="79" y="311"/>
                    <a:pt x="75" y="287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8" y="159"/>
                    <a:pt x="18" y="159"/>
                    <a:pt x="18" y="159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9" y="160"/>
                    <a:pt x="105" y="149"/>
                    <a:pt x="114" y="140"/>
                  </a:cubicBezTo>
                  <a:cubicBezTo>
                    <a:pt x="122" y="130"/>
                    <a:pt x="130" y="121"/>
                    <a:pt x="140" y="113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74" y="70"/>
                    <a:pt x="299" y="74"/>
                    <a:pt x="323" y="82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462" y="97"/>
                    <a:pt x="462" y="97"/>
                    <a:pt x="462" y="97"/>
                  </a:cubicBezTo>
                  <a:lnTo>
                    <a:pt x="415" y="1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îṩ1ïḍè">
              <a:extLst>
                <a:ext uri="{FF2B5EF4-FFF2-40B4-BE49-F238E27FC236}">
                  <a16:creationId xmlns:a16="http://schemas.microsoft.com/office/drawing/2014/main" id="{2968AC9C-5ED7-4F86-85FE-BB5AF523637D}"/>
                </a:ext>
              </a:extLst>
            </p:cNvPr>
            <p:cNvSpPr/>
            <p:nvPr/>
          </p:nvSpPr>
          <p:spPr bwMode="auto">
            <a:xfrm>
              <a:off x="7739856" y="5588000"/>
              <a:ext cx="414338" cy="415925"/>
            </a:xfrm>
            <a:custGeom>
              <a:avLst/>
              <a:gdLst>
                <a:gd name="T0" fmla="*/ 167 w 260"/>
                <a:gd name="T1" fmla="*/ 85 h 261"/>
                <a:gd name="T2" fmla="*/ 176 w 260"/>
                <a:gd name="T3" fmla="*/ 167 h 261"/>
                <a:gd name="T4" fmla="*/ 93 w 260"/>
                <a:gd name="T5" fmla="*/ 176 h 261"/>
                <a:gd name="T6" fmla="*/ 84 w 260"/>
                <a:gd name="T7" fmla="*/ 93 h 261"/>
                <a:gd name="T8" fmla="*/ 167 w 260"/>
                <a:gd name="T9" fmla="*/ 85 h 261"/>
                <a:gd name="T10" fmla="*/ 203 w 260"/>
                <a:gd name="T11" fmla="*/ 41 h 261"/>
                <a:gd name="T12" fmla="*/ 220 w 260"/>
                <a:gd name="T13" fmla="*/ 203 h 261"/>
                <a:gd name="T14" fmla="*/ 57 w 260"/>
                <a:gd name="T15" fmla="*/ 221 h 261"/>
                <a:gd name="T16" fmla="*/ 40 w 260"/>
                <a:gd name="T17" fmla="*/ 58 h 261"/>
                <a:gd name="T18" fmla="*/ 203 w 260"/>
                <a:gd name="T19" fmla="*/ 4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1">
                  <a:moveTo>
                    <a:pt x="167" y="85"/>
                  </a:moveTo>
                  <a:cubicBezTo>
                    <a:pt x="192" y="105"/>
                    <a:pt x="196" y="142"/>
                    <a:pt x="176" y="167"/>
                  </a:cubicBezTo>
                  <a:cubicBezTo>
                    <a:pt x="155" y="193"/>
                    <a:pt x="118" y="197"/>
                    <a:pt x="93" y="176"/>
                  </a:cubicBezTo>
                  <a:cubicBezTo>
                    <a:pt x="68" y="156"/>
                    <a:pt x="64" y="119"/>
                    <a:pt x="84" y="93"/>
                  </a:cubicBezTo>
                  <a:cubicBezTo>
                    <a:pt x="105" y="68"/>
                    <a:pt x="142" y="65"/>
                    <a:pt x="167" y="85"/>
                  </a:cubicBezTo>
                  <a:close/>
                  <a:moveTo>
                    <a:pt x="203" y="41"/>
                  </a:moveTo>
                  <a:cubicBezTo>
                    <a:pt x="252" y="81"/>
                    <a:pt x="260" y="154"/>
                    <a:pt x="220" y="203"/>
                  </a:cubicBezTo>
                  <a:cubicBezTo>
                    <a:pt x="180" y="253"/>
                    <a:pt x="107" y="261"/>
                    <a:pt x="57" y="221"/>
                  </a:cubicBezTo>
                  <a:cubicBezTo>
                    <a:pt x="8" y="180"/>
                    <a:pt x="0" y="107"/>
                    <a:pt x="40" y="58"/>
                  </a:cubicBezTo>
                  <a:cubicBezTo>
                    <a:pt x="80" y="8"/>
                    <a:pt x="153" y="0"/>
                    <a:pt x="203" y="41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šḷídê">
              <a:extLst>
                <a:ext uri="{FF2B5EF4-FFF2-40B4-BE49-F238E27FC236}">
                  <a16:creationId xmlns:a16="http://schemas.microsoft.com/office/drawing/2014/main" id="{ED1C1BE7-FAED-4B3F-B491-381731AFDB7E}"/>
                </a:ext>
              </a:extLst>
            </p:cNvPr>
            <p:cNvSpPr/>
            <p:nvPr/>
          </p:nvSpPr>
          <p:spPr bwMode="auto">
            <a:xfrm>
              <a:off x="8427244" y="5651500"/>
              <a:ext cx="596900" cy="587375"/>
            </a:xfrm>
            <a:custGeom>
              <a:avLst/>
              <a:gdLst>
                <a:gd name="T0" fmla="*/ 291 w 375"/>
                <a:gd name="T1" fmla="*/ 93 h 369"/>
                <a:gd name="T2" fmla="*/ 319 w 375"/>
                <a:gd name="T3" fmla="*/ 141 h 369"/>
                <a:gd name="T4" fmla="*/ 375 w 375"/>
                <a:gd name="T5" fmla="*/ 141 h 369"/>
                <a:gd name="T6" fmla="*/ 375 w 375"/>
                <a:gd name="T7" fmla="*/ 228 h 369"/>
                <a:gd name="T8" fmla="*/ 319 w 375"/>
                <a:gd name="T9" fmla="*/ 228 h 369"/>
                <a:gd name="T10" fmla="*/ 308 w 375"/>
                <a:gd name="T11" fmla="*/ 254 h 369"/>
                <a:gd name="T12" fmla="*/ 291 w 375"/>
                <a:gd name="T13" fmla="*/ 276 h 369"/>
                <a:gd name="T14" fmla="*/ 319 w 375"/>
                <a:gd name="T15" fmla="*/ 325 h 369"/>
                <a:gd name="T16" fmla="*/ 244 w 375"/>
                <a:gd name="T17" fmla="*/ 369 h 369"/>
                <a:gd name="T18" fmla="*/ 215 w 375"/>
                <a:gd name="T19" fmla="*/ 320 h 369"/>
                <a:gd name="T20" fmla="*/ 160 w 375"/>
                <a:gd name="T21" fmla="*/ 320 h 369"/>
                <a:gd name="T22" fmla="*/ 132 w 375"/>
                <a:gd name="T23" fmla="*/ 369 h 369"/>
                <a:gd name="T24" fmla="*/ 56 w 375"/>
                <a:gd name="T25" fmla="*/ 325 h 369"/>
                <a:gd name="T26" fmla="*/ 84 w 375"/>
                <a:gd name="T27" fmla="*/ 276 h 369"/>
                <a:gd name="T28" fmla="*/ 57 w 375"/>
                <a:gd name="T29" fmla="*/ 228 h 369"/>
                <a:gd name="T30" fmla="*/ 0 w 375"/>
                <a:gd name="T31" fmla="*/ 228 h 369"/>
                <a:gd name="T32" fmla="*/ 0 w 375"/>
                <a:gd name="T33" fmla="*/ 141 h 369"/>
                <a:gd name="T34" fmla="*/ 57 w 375"/>
                <a:gd name="T35" fmla="*/ 141 h 369"/>
                <a:gd name="T36" fmla="*/ 68 w 375"/>
                <a:gd name="T37" fmla="*/ 115 h 369"/>
                <a:gd name="T38" fmla="*/ 84 w 375"/>
                <a:gd name="T39" fmla="*/ 93 h 369"/>
                <a:gd name="T40" fmla="*/ 56 w 375"/>
                <a:gd name="T41" fmla="*/ 44 h 369"/>
                <a:gd name="T42" fmla="*/ 132 w 375"/>
                <a:gd name="T43" fmla="*/ 0 h 369"/>
                <a:gd name="T44" fmla="*/ 160 w 375"/>
                <a:gd name="T45" fmla="*/ 49 h 369"/>
                <a:gd name="T46" fmla="*/ 216 w 375"/>
                <a:gd name="T47" fmla="*/ 49 h 369"/>
                <a:gd name="T48" fmla="*/ 244 w 375"/>
                <a:gd name="T49" fmla="*/ 0 h 369"/>
                <a:gd name="T50" fmla="*/ 320 w 375"/>
                <a:gd name="T51" fmla="*/ 44 h 369"/>
                <a:gd name="T52" fmla="*/ 291 w 375"/>
                <a:gd name="T53" fmla="*/ 9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5" h="369">
                  <a:moveTo>
                    <a:pt x="291" y="93"/>
                  </a:moveTo>
                  <a:cubicBezTo>
                    <a:pt x="304" y="107"/>
                    <a:pt x="313" y="123"/>
                    <a:pt x="319" y="141"/>
                  </a:cubicBezTo>
                  <a:cubicBezTo>
                    <a:pt x="375" y="141"/>
                    <a:pt x="375" y="141"/>
                    <a:pt x="375" y="141"/>
                  </a:cubicBezTo>
                  <a:cubicBezTo>
                    <a:pt x="375" y="228"/>
                    <a:pt x="375" y="228"/>
                    <a:pt x="375" y="228"/>
                  </a:cubicBezTo>
                  <a:cubicBezTo>
                    <a:pt x="319" y="228"/>
                    <a:pt x="319" y="228"/>
                    <a:pt x="319" y="228"/>
                  </a:cubicBezTo>
                  <a:cubicBezTo>
                    <a:pt x="316" y="237"/>
                    <a:pt x="312" y="245"/>
                    <a:pt x="308" y="254"/>
                  </a:cubicBezTo>
                  <a:cubicBezTo>
                    <a:pt x="303" y="262"/>
                    <a:pt x="297" y="269"/>
                    <a:pt x="291" y="276"/>
                  </a:cubicBezTo>
                  <a:cubicBezTo>
                    <a:pt x="319" y="325"/>
                    <a:pt x="319" y="325"/>
                    <a:pt x="319" y="325"/>
                  </a:cubicBezTo>
                  <a:cubicBezTo>
                    <a:pt x="244" y="369"/>
                    <a:pt x="244" y="369"/>
                    <a:pt x="244" y="369"/>
                  </a:cubicBezTo>
                  <a:cubicBezTo>
                    <a:pt x="215" y="320"/>
                    <a:pt x="215" y="320"/>
                    <a:pt x="215" y="320"/>
                  </a:cubicBezTo>
                  <a:cubicBezTo>
                    <a:pt x="197" y="324"/>
                    <a:pt x="179" y="324"/>
                    <a:pt x="160" y="320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56" y="325"/>
                    <a:pt x="56" y="325"/>
                    <a:pt x="56" y="325"/>
                  </a:cubicBezTo>
                  <a:cubicBezTo>
                    <a:pt x="84" y="276"/>
                    <a:pt x="84" y="276"/>
                    <a:pt x="84" y="276"/>
                  </a:cubicBezTo>
                  <a:cubicBezTo>
                    <a:pt x="72" y="262"/>
                    <a:pt x="62" y="246"/>
                    <a:pt x="57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60" y="132"/>
                    <a:pt x="63" y="123"/>
                    <a:pt x="68" y="115"/>
                  </a:cubicBezTo>
                  <a:cubicBezTo>
                    <a:pt x="73" y="107"/>
                    <a:pt x="78" y="100"/>
                    <a:pt x="84" y="9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45"/>
                    <a:pt x="197" y="45"/>
                    <a:pt x="216" y="4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20" y="44"/>
                    <a:pt x="320" y="44"/>
                    <a:pt x="320" y="44"/>
                  </a:cubicBezTo>
                  <a:lnTo>
                    <a:pt x="291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ï$lïḑè">
              <a:extLst>
                <a:ext uri="{FF2B5EF4-FFF2-40B4-BE49-F238E27FC236}">
                  <a16:creationId xmlns:a16="http://schemas.microsoft.com/office/drawing/2014/main" id="{372B69DF-0025-4701-9AC1-E31B871549DE}"/>
                </a:ext>
              </a:extLst>
            </p:cNvPr>
            <p:cNvSpPr/>
            <p:nvPr/>
          </p:nvSpPr>
          <p:spPr bwMode="auto">
            <a:xfrm>
              <a:off x="8570119" y="5788025"/>
              <a:ext cx="312738" cy="314325"/>
            </a:xfrm>
            <a:custGeom>
              <a:avLst/>
              <a:gdLst>
                <a:gd name="T0" fmla="*/ 120 w 196"/>
                <a:gd name="T1" fmla="*/ 61 h 197"/>
                <a:gd name="T2" fmla="*/ 136 w 196"/>
                <a:gd name="T3" fmla="*/ 120 h 197"/>
                <a:gd name="T4" fmla="*/ 76 w 196"/>
                <a:gd name="T5" fmla="*/ 136 h 197"/>
                <a:gd name="T6" fmla="*/ 60 w 196"/>
                <a:gd name="T7" fmla="*/ 77 h 197"/>
                <a:gd name="T8" fmla="*/ 120 w 196"/>
                <a:gd name="T9" fmla="*/ 61 h 197"/>
                <a:gd name="T10" fmla="*/ 141 w 196"/>
                <a:gd name="T11" fmla="*/ 24 h 197"/>
                <a:gd name="T12" fmla="*/ 172 w 196"/>
                <a:gd name="T13" fmla="*/ 142 h 197"/>
                <a:gd name="T14" fmla="*/ 55 w 196"/>
                <a:gd name="T15" fmla="*/ 173 h 197"/>
                <a:gd name="T16" fmla="*/ 23 w 196"/>
                <a:gd name="T17" fmla="*/ 55 h 197"/>
                <a:gd name="T18" fmla="*/ 141 w 196"/>
                <a:gd name="T19" fmla="*/ 2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7">
                  <a:moveTo>
                    <a:pt x="120" y="61"/>
                  </a:moveTo>
                  <a:cubicBezTo>
                    <a:pt x="141" y="73"/>
                    <a:pt x="148" y="99"/>
                    <a:pt x="136" y="120"/>
                  </a:cubicBezTo>
                  <a:cubicBezTo>
                    <a:pt x="123" y="141"/>
                    <a:pt x="97" y="148"/>
                    <a:pt x="76" y="136"/>
                  </a:cubicBezTo>
                  <a:cubicBezTo>
                    <a:pt x="55" y="124"/>
                    <a:pt x="48" y="98"/>
                    <a:pt x="60" y="77"/>
                  </a:cubicBezTo>
                  <a:cubicBezTo>
                    <a:pt x="72" y="56"/>
                    <a:pt x="99" y="48"/>
                    <a:pt x="120" y="61"/>
                  </a:cubicBezTo>
                  <a:close/>
                  <a:moveTo>
                    <a:pt x="141" y="24"/>
                  </a:moveTo>
                  <a:cubicBezTo>
                    <a:pt x="182" y="48"/>
                    <a:pt x="196" y="100"/>
                    <a:pt x="172" y="142"/>
                  </a:cubicBezTo>
                  <a:cubicBezTo>
                    <a:pt x="148" y="183"/>
                    <a:pt x="96" y="197"/>
                    <a:pt x="55" y="173"/>
                  </a:cubicBezTo>
                  <a:cubicBezTo>
                    <a:pt x="13" y="149"/>
                    <a:pt x="0" y="96"/>
                    <a:pt x="23" y="55"/>
                  </a:cubicBezTo>
                  <a:cubicBezTo>
                    <a:pt x="47" y="14"/>
                    <a:pt x="100" y="0"/>
                    <a:pt x="141" y="24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ïṥḻîďe">
              <a:extLst>
                <a:ext uri="{FF2B5EF4-FFF2-40B4-BE49-F238E27FC236}">
                  <a16:creationId xmlns:a16="http://schemas.microsoft.com/office/drawing/2014/main" id="{F6554DD7-7D27-450D-8B76-CBC6775D0113}"/>
                </a:ext>
              </a:extLst>
            </p:cNvPr>
            <p:cNvSpPr/>
            <p:nvPr/>
          </p:nvSpPr>
          <p:spPr bwMode="auto">
            <a:xfrm>
              <a:off x="6477794" y="1227137"/>
              <a:ext cx="2076450" cy="3092450"/>
            </a:xfrm>
            <a:custGeom>
              <a:avLst/>
              <a:gdLst>
                <a:gd name="T0" fmla="*/ 1305 w 1305"/>
                <a:gd name="T1" fmla="*/ 1922 h 1944"/>
                <a:gd name="T2" fmla="*/ 1305 w 1305"/>
                <a:gd name="T3" fmla="*/ 1776 h 1944"/>
                <a:gd name="T4" fmla="*/ 1305 w 1305"/>
                <a:gd name="T5" fmla="*/ 1602 h 1944"/>
                <a:gd name="T6" fmla="*/ 1305 w 1305"/>
                <a:gd name="T7" fmla="*/ 1427 h 1944"/>
                <a:gd name="T8" fmla="*/ 1305 w 1305"/>
                <a:gd name="T9" fmla="*/ 1253 h 1944"/>
                <a:gd name="T10" fmla="*/ 1305 w 1305"/>
                <a:gd name="T11" fmla="*/ 1078 h 1944"/>
                <a:gd name="T12" fmla="*/ 1305 w 1305"/>
                <a:gd name="T13" fmla="*/ 904 h 1944"/>
                <a:gd name="T14" fmla="*/ 1305 w 1305"/>
                <a:gd name="T15" fmla="*/ 730 h 1944"/>
                <a:gd name="T16" fmla="*/ 1305 w 1305"/>
                <a:gd name="T17" fmla="*/ 556 h 1944"/>
                <a:gd name="T18" fmla="*/ 1305 w 1305"/>
                <a:gd name="T19" fmla="*/ 381 h 1944"/>
                <a:gd name="T20" fmla="*/ 1253 w 1305"/>
                <a:gd name="T21" fmla="*/ 208 h 1944"/>
                <a:gd name="T22" fmla="*/ 1250 w 1305"/>
                <a:gd name="T23" fmla="*/ 199 h 1944"/>
                <a:gd name="T24" fmla="*/ 1247 w 1305"/>
                <a:gd name="T25" fmla="*/ 190 h 1944"/>
                <a:gd name="T26" fmla="*/ 1244 w 1305"/>
                <a:gd name="T27" fmla="*/ 182 h 1944"/>
                <a:gd name="T28" fmla="*/ 1241 w 1305"/>
                <a:gd name="T29" fmla="*/ 175 h 1944"/>
                <a:gd name="T30" fmla="*/ 1286 w 1305"/>
                <a:gd name="T31" fmla="*/ 163 h 1944"/>
                <a:gd name="T32" fmla="*/ 1290 w 1305"/>
                <a:gd name="T33" fmla="*/ 174 h 1944"/>
                <a:gd name="T34" fmla="*/ 1294 w 1305"/>
                <a:gd name="T35" fmla="*/ 184 h 1944"/>
                <a:gd name="T36" fmla="*/ 1297 w 1305"/>
                <a:gd name="T37" fmla="*/ 195 h 1944"/>
                <a:gd name="T38" fmla="*/ 1196 w 1305"/>
                <a:gd name="T39" fmla="*/ 78 h 1944"/>
                <a:gd name="T40" fmla="*/ 1157 w 1305"/>
                <a:gd name="T41" fmla="*/ 79 h 1944"/>
                <a:gd name="T42" fmla="*/ 1149 w 1305"/>
                <a:gd name="T43" fmla="*/ 74 h 1944"/>
                <a:gd name="T44" fmla="*/ 1141 w 1305"/>
                <a:gd name="T45" fmla="*/ 70 h 1944"/>
                <a:gd name="T46" fmla="*/ 1132 w 1305"/>
                <a:gd name="T47" fmla="*/ 66 h 1944"/>
                <a:gd name="T48" fmla="*/ 1148 w 1305"/>
                <a:gd name="T49" fmla="*/ 24 h 1944"/>
                <a:gd name="T50" fmla="*/ 1158 w 1305"/>
                <a:gd name="T51" fmla="*/ 29 h 1944"/>
                <a:gd name="T52" fmla="*/ 1169 w 1305"/>
                <a:gd name="T53" fmla="*/ 35 h 1944"/>
                <a:gd name="T54" fmla="*/ 1178 w 1305"/>
                <a:gd name="T55" fmla="*/ 40 h 1944"/>
                <a:gd name="T56" fmla="*/ 1188 w 1305"/>
                <a:gd name="T57" fmla="*/ 46 h 1944"/>
                <a:gd name="T58" fmla="*/ 934 w 1305"/>
                <a:gd name="T59" fmla="*/ 22 h 1944"/>
                <a:gd name="T60" fmla="*/ 750 w 1305"/>
                <a:gd name="T61" fmla="*/ 22 h 1944"/>
                <a:gd name="T62" fmla="*/ 566 w 1305"/>
                <a:gd name="T63" fmla="*/ 22 h 1944"/>
                <a:gd name="T64" fmla="*/ 383 w 1305"/>
                <a:gd name="T65" fmla="*/ 22 h 1944"/>
                <a:gd name="T66" fmla="*/ 270 w 1305"/>
                <a:gd name="T67" fmla="*/ 44 h 1944"/>
                <a:gd name="T68" fmla="*/ 259 w 1305"/>
                <a:gd name="T69" fmla="*/ 44 h 1944"/>
                <a:gd name="T70" fmla="*/ 226 w 1305"/>
                <a:gd name="T71" fmla="*/ 25 h 1944"/>
                <a:gd name="T72" fmla="*/ 257 w 1305"/>
                <a:gd name="T73" fmla="*/ 1 h 1944"/>
                <a:gd name="T74" fmla="*/ 269 w 1305"/>
                <a:gd name="T75" fmla="*/ 0 h 1944"/>
                <a:gd name="T76" fmla="*/ 134 w 1305"/>
                <a:gd name="T77" fmla="*/ 88 h 1944"/>
                <a:gd name="T78" fmla="*/ 127 w 1305"/>
                <a:gd name="T79" fmla="*/ 94 h 1944"/>
                <a:gd name="T80" fmla="*/ 120 w 1305"/>
                <a:gd name="T81" fmla="*/ 100 h 1944"/>
                <a:gd name="T82" fmla="*/ 113 w 1305"/>
                <a:gd name="T83" fmla="*/ 106 h 1944"/>
                <a:gd name="T84" fmla="*/ 107 w 1305"/>
                <a:gd name="T85" fmla="*/ 112 h 1944"/>
                <a:gd name="T86" fmla="*/ 74 w 1305"/>
                <a:gd name="T87" fmla="*/ 81 h 1944"/>
                <a:gd name="T88" fmla="*/ 82 w 1305"/>
                <a:gd name="T89" fmla="*/ 74 h 1944"/>
                <a:gd name="T90" fmla="*/ 90 w 1305"/>
                <a:gd name="T91" fmla="*/ 66 h 1944"/>
                <a:gd name="T92" fmla="*/ 99 w 1305"/>
                <a:gd name="T93" fmla="*/ 59 h 1944"/>
                <a:gd name="T94" fmla="*/ 108 w 1305"/>
                <a:gd name="T95" fmla="*/ 53 h 1944"/>
                <a:gd name="T96" fmla="*/ 49 w 1305"/>
                <a:gd name="T97" fmla="*/ 209 h 1944"/>
                <a:gd name="T98" fmla="*/ 48 w 1305"/>
                <a:gd name="T99" fmla="*/ 218 h 1944"/>
                <a:gd name="T100" fmla="*/ 47 w 1305"/>
                <a:gd name="T101" fmla="*/ 227 h 1944"/>
                <a:gd name="T102" fmla="*/ 46 w 1305"/>
                <a:gd name="T103" fmla="*/ 237 h 1944"/>
                <a:gd name="T104" fmla="*/ 23 w 1305"/>
                <a:gd name="T105" fmla="*/ 267 h 1944"/>
                <a:gd name="T106" fmla="*/ 0 w 1305"/>
                <a:gd name="T107" fmla="*/ 235 h 1944"/>
                <a:gd name="T108" fmla="*/ 1 w 1305"/>
                <a:gd name="T109" fmla="*/ 224 h 1944"/>
                <a:gd name="T110" fmla="*/ 2 w 1305"/>
                <a:gd name="T111" fmla="*/ 212 h 1944"/>
                <a:gd name="T112" fmla="*/ 4 w 1305"/>
                <a:gd name="T113" fmla="*/ 201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5" h="1944">
                  <a:moveTo>
                    <a:pt x="1305" y="1922"/>
                  </a:moveTo>
                  <a:cubicBezTo>
                    <a:pt x="1305" y="1934"/>
                    <a:pt x="1295" y="1944"/>
                    <a:pt x="1282" y="1944"/>
                  </a:cubicBezTo>
                  <a:cubicBezTo>
                    <a:pt x="1269" y="1944"/>
                    <a:pt x="1259" y="1934"/>
                    <a:pt x="1259" y="1922"/>
                  </a:cubicBezTo>
                  <a:cubicBezTo>
                    <a:pt x="1259" y="1906"/>
                    <a:pt x="1259" y="1906"/>
                    <a:pt x="1259" y="1906"/>
                  </a:cubicBezTo>
                  <a:cubicBezTo>
                    <a:pt x="1259" y="1894"/>
                    <a:pt x="1269" y="1885"/>
                    <a:pt x="1282" y="1885"/>
                  </a:cubicBezTo>
                  <a:cubicBezTo>
                    <a:pt x="1295" y="1885"/>
                    <a:pt x="1305" y="1894"/>
                    <a:pt x="1305" y="1906"/>
                  </a:cubicBezTo>
                  <a:lnTo>
                    <a:pt x="1305" y="1922"/>
                  </a:lnTo>
                  <a:close/>
                  <a:moveTo>
                    <a:pt x="1305" y="1776"/>
                  </a:moveTo>
                  <a:cubicBezTo>
                    <a:pt x="1305" y="1788"/>
                    <a:pt x="1295" y="1798"/>
                    <a:pt x="1282" y="1798"/>
                  </a:cubicBezTo>
                  <a:cubicBezTo>
                    <a:pt x="1269" y="1798"/>
                    <a:pt x="1259" y="1788"/>
                    <a:pt x="1259" y="1776"/>
                  </a:cubicBezTo>
                  <a:cubicBezTo>
                    <a:pt x="1259" y="1732"/>
                    <a:pt x="1259" y="1732"/>
                    <a:pt x="1259" y="1732"/>
                  </a:cubicBezTo>
                  <a:cubicBezTo>
                    <a:pt x="1259" y="1720"/>
                    <a:pt x="1269" y="1710"/>
                    <a:pt x="1282" y="1710"/>
                  </a:cubicBezTo>
                  <a:cubicBezTo>
                    <a:pt x="1295" y="1710"/>
                    <a:pt x="1305" y="1720"/>
                    <a:pt x="1305" y="1732"/>
                  </a:cubicBezTo>
                  <a:lnTo>
                    <a:pt x="1305" y="1776"/>
                  </a:lnTo>
                  <a:close/>
                  <a:moveTo>
                    <a:pt x="1305" y="1602"/>
                  </a:moveTo>
                  <a:cubicBezTo>
                    <a:pt x="1305" y="1613"/>
                    <a:pt x="1295" y="1623"/>
                    <a:pt x="1282" y="1623"/>
                  </a:cubicBezTo>
                  <a:cubicBezTo>
                    <a:pt x="1269" y="1623"/>
                    <a:pt x="1259" y="1613"/>
                    <a:pt x="1259" y="1602"/>
                  </a:cubicBezTo>
                  <a:cubicBezTo>
                    <a:pt x="1259" y="1558"/>
                    <a:pt x="1259" y="1558"/>
                    <a:pt x="1259" y="1558"/>
                  </a:cubicBezTo>
                  <a:cubicBezTo>
                    <a:pt x="1259" y="1546"/>
                    <a:pt x="1269" y="1536"/>
                    <a:pt x="1282" y="1536"/>
                  </a:cubicBezTo>
                  <a:cubicBezTo>
                    <a:pt x="1295" y="1536"/>
                    <a:pt x="1305" y="1546"/>
                    <a:pt x="1305" y="1558"/>
                  </a:cubicBezTo>
                  <a:lnTo>
                    <a:pt x="1305" y="1602"/>
                  </a:lnTo>
                  <a:close/>
                  <a:moveTo>
                    <a:pt x="1305" y="1427"/>
                  </a:moveTo>
                  <a:cubicBezTo>
                    <a:pt x="1305" y="1439"/>
                    <a:pt x="1295" y="1449"/>
                    <a:pt x="1282" y="1449"/>
                  </a:cubicBezTo>
                  <a:cubicBezTo>
                    <a:pt x="1269" y="1449"/>
                    <a:pt x="1259" y="1439"/>
                    <a:pt x="1259" y="1427"/>
                  </a:cubicBezTo>
                  <a:cubicBezTo>
                    <a:pt x="1259" y="1384"/>
                    <a:pt x="1259" y="1384"/>
                    <a:pt x="1259" y="1384"/>
                  </a:cubicBezTo>
                  <a:cubicBezTo>
                    <a:pt x="1259" y="1372"/>
                    <a:pt x="1269" y="1362"/>
                    <a:pt x="1282" y="1362"/>
                  </a:cubicBezTo>
                  <a:cubicBezTo>
                    <a:pt x="1295" y="1362"/>
                    <a:pt x="1305" y="1372"/>
                    <a:pt x="1305" y="1384"/>
                  </a:cubicBezTo>
                  <a:lnTo>
                    <a:pt x="1305" y="1427"/>
                  </a:lnTo>
                  <a:close/>
                  <a:moveTo>
                    <a:pt x="1305" y="1253"/>
                  </a:moveTo>
                  <a:cubicBezTo>
                    <a:pt x="1305" y="1265"/>
                    <a:pt x="1295" y="1275"/>
                    <a:pt x="1282" y="1275"/>
                  </a:cubicBezTo>
                  <a:cubicBezTo>
                    <a:pt x="1269" y="1275"/>
                    <a:pt x="1259" y="1265"/>
                    <a:pt x="1259" y="1253"/>
                  </a:cubicBezTo>
                  <a:cubicBezTo>
                    <a:pt x="1259" y="1209"/>
                    <a:pt x="1259" y="1209"/>
                    <a:pt x="1259" y="1209"/>
                  </a:cubicBezTo>
                  <a:cubicBezTo>
                    <a:pt x="1259" y="1197"/>
                    <a:pt x="1269" y="1188"/>
                    <a:pt x="1282" y="1188"/>
                  </a:cubicBezTo>
                  <a:cubicBezTo>
                    <a:pt x="1295" y="1188"/>
                    <a:pt x="1305" y="1197"/>
                    <a:pt x="1305" y="1209"/>
                  </a:cubicBezTo>
                  <a:lnTo>
                    <a:pt x="1305" y="1253"/>
                  </a:lnTo>
                  <a:close/>
                  <a:moveTo>
                    <a:pt x="1305" y="1078"/>
                  </a:moveTo>
                  <a:cubicBezTo>
                    <a:pt x="1305" y="1091"/>
                    <a:pt x="1295" y="1100"/>
                    <a:pt x="1282" y="1100"/>
                  </a:cubicBezTo>
                  <a:cubicBezTo>
                    <a:pt x="1269" y="1100"/>
                    <a:pt x="1259" y="1091"/>
                    <a:pt x="1259" y="1078"/>
                  </a:cubicBezTo>
                  <a:cubicBezTo>
                    <a:pt x="1259" y="1035"/>
                    <a:pt x="1259" y="1035"/>
                    <a:pt x="1259" y="1035"/>
                  </a:cubicBezTo>
                  <a:cubicBezTo>
                    <a:pt x="1259" y="1023"/>
                    <a:pt x="1269" y="1013"/>
                    <a:pt x="1282" y="1013"/>
                  </a:cubicBezTo>
                  <a:cubicBezTo>
                    <a:pt x="1295" y="1013"/>
                    <a:pt x="1305" y="1023"/>
                    <a:pt x="1305" y="1035"/>
                  </a:cubicBezTo>
                  <a:lnTo>
                    <a:pt x="1305" y="1078"/>
                  </a:lnTo>
                  <a:close/>
                  <a:moveTo>
                    <a:pt x="1305" y="904"/>
                  </a:moveTo>
                  <a:cubicBezTo>
                    <a:pt x="1305" y="916"/>
                    <a:pt x="1295" y="926"/>
                    <a:pt x="1282" y="926"/>
                  </a:cubicBezTo>
                  <a:cubicBezTo>
                    <a:pt x="1269" y="926"/>
                    <a:pt x="1259" y="916"/>
                    <a:pt x="1259" y="904"/>
                  </a:cubicBezTo>
                  <a:cubicBezTo>
                    <a:pt x="1259" y="861"/>
                    <a:pt x="1259" y="861"/>
                    <a:pt x="1259" y="861"/>
                  </a:cubicBezTo>
                  <a:cubicBezTo>
                    <a:pt x="1259" y="849"/>
                    <a:pt x="1269" y="839"/>
                    <a:pt x="1282" y="839"/>
                  </a:cubicBezTo>
                  <a:cubicBezTo>
                    <a:pt x="1295" y="839"/>
                    <a:pt x="1305" y="849"/>
                    <a:pt x="1305" y="861"/>
                  </a:cubicBezTo>
                  <a:lnTo>
                    <a:pt x="1305" y="904"/>
                  </a:lnTo>
                  <a:close/>
                  <a:moveTo>
                    <a:pt x="1305" y="730"/>
                  </a:moveTo>
                  <a:cubicBezTo>
                    <a:pt x="1305" y="742"/>
                    <a:pt x="1295" y="752"/>
                    <a:pt x="1282" y="752"/>
                  </a:cubicBezTo>
                  <a:cubicBezTo>
                    <a:pt x="1269" y="752"/>
                    <a:pt x="1259" y="742"/>
                    <a:pt x="1259" y="730"/>
                  </a:cubicBezTo>
                  <a:cubicBezTo>
                    <a:pt x="1259" y="686"/>
                    <a:pt x="1259" y="686"/>
                    <a:pt x="1259" y="686"/>
                  </a:cubicBezTo>
                  <a:cubicBezTo>
                    <a:pt x="1259" y="674"/>
                    <a:pt x="1269" y="665"/>
                    <a:pt x="1282" y="665"/>
                  </a:cubicBezTo>
                  <a:cubicBezTo>
                    <a:pt x="1295" y="665"/>
                    <a:pt x="1305" y="674"/>
                    <a:pt x="1305" y="686"/>
                  </a:cubicBezTo>
                  <a:lnTo>
                    <a:pt x="1305" y="730"/>
                  </a:lnTo>
                  <a:close/>
                  <a:moveTo>
                    <a:pt x="1305" y="556"/>
                  </a:moveTo>
                  <a:cubicBezTo>
                    <a:pt x="1305" y="568"/>
                    <a:pt x="1295" y="577"/>
                    <a:pt x="1282" y="577"/>
                  </a:cubicBezTo>
                  <a:cubicBezTo>
                    <a:pt x="1269" y="577"/>
                    <a:pt x="1259" y="568"/>
                    <a:pt x="1259" y="556"/>
                  </a:cubicBezTo>
                  <a:cubicBezTo>
                    <a:pt x="1259" y="512"/>
                    <a:pt x="1259" y="512"/>
                    <a:pt x="1259" y="512"/>
                  </a:cubicBezTo>
                  <a:cubicBezTo>
                    <a:pt x="1259" y="500"/>
                    <a:pt x="1269" y="490"/>
                    <a:pt x="1282" y="490"/>
                  </a:cubicBezTo>
                  <a:cubicBezTo>
                    <a:pt x="1295" y="490"/>
                    <a:pt x="1305" y="500"/>
                    <a:pt x="1305" y="512"/>
                  </a:cubicBezTo>
                  <a:lnTo>
                    <a:pt x="1305" y="556"/>
                  </a:lnTo>
                  <a:close/>
                  <a:moveTo>
                    <a:pt x="1305" y="381"/>
                  </a:moveTo>
                  <a:cubicBezTo>
                    <a:pt x="1305" y="393"/>
                    <a:pt x="1295" y="403"/>
                    <a:pt x="1282" y="403"/>
                  </a:cubicBezTo>
                  <a:cubicBezTo>
                    <a:pt x="1269" y="403"/>
                    <a:pt x="1259" y="393"/>
                    <a:pt x="1259" y="381"/>
                  </a:cubicBezTo>
                  <a:cubicBezTo>
                    <a:pt x="1259" y="338"/>
                    <a:pt x="1259" y="338"/>
                    <a:pt x="1259" y="338"/>
                  </a:cubicBezTo>
                  <a:cubicBezTo>
                    <a:pt x="1259" y="326"/>
                    <a:pt x="1269" y="316"/>
                    <a:pt x="1282" y="316"/>
                  </a:cubicBezTo>
                  <a:cubicBezTo>
                    <a:pt x="1295" y="316"/>
                    <a:pt x="1305" y="326"/>
                    <a:pt x="1305" y="338"/>
                  </a:cubicBezTo>
                  <a:lnTo>
                    <a:pt x="1305" y="381"/>
                  </a:lnTo>
                  <a:close/>
                  <a:moveTo>
                    <a:pt x="1299" y="203"/>
                  </a:moveTo>
                  <a:cubicBezTo>
                    <a:pt x="1301" y="215"/>
                    <a:pt x="1294" y="226"/>
                    <a:pt x="1281" y="229"/>
                  </a:cubicBezTo>
                  <a:cubicBezTo>
                    <a:pt x="1269" y="231"/>
                    <a:pt x="1257" y="224"/>
                    <a:pt x="1254" y="212"/>
                  </a:cubicBezTo>
                  <a:cubicBezTo>
                    <a:pt x="1254" y="212"/>
                    <a:pt x="1254" y="212"/>
                    <a:pt x="1254" y="212"/>
                  </a:cubicBezTo>
                  <a:cubicBezTo>
                    <a:pt x="1253" y="211"/>
                    <a:pt x="1253" y="211"/>
                    <a:pt x="1253" y="211"/>
                  </a:cubicBezTo>
                  <a:cubicBezTo>
                    <a:pt x="1253" y="209"/>
                    <a:pt x="1253" y="209"/>
                    <a:pt x="1253" y="209"/>
                  </a:cubicBezTo>
                  <a:cubicBezTo>
                    <a:pt x="1253" y="208"/>
                    <a:pt x="1253" y="208"/>
                    <a:pt x="1253" y="208"/>
                  </a:cubicBezTo>
                  <a:cubicBezTo>
                    <a:pt x="1253" y="207"/>
                    <a:pt x="1253" y="207"/>
                    <a:pt x="1253" y="207"/>
                  </a:cubicBezTo>
                  <a:cubicBezTo>
                    <a:pt x="1252" y="205"/>
                    <a:pt x="1252" y="205"/>
                    <a:pt x="1252" y="205"/>
                  </a:cubicBezTo>
                  <a:cubicBezTo>
                    <a:pt x="1252" y="204"/>
                    <a:pt x="1252" y="204"/>
                    <a:pt x="1252" y="204"/>
                  </a:cubicBezTo>
                  <a:cubicBezTo>
                    <a:pt x="1252" y="203"/>
                    <a:pt x="1252" y="203"/>
                    <a:pt x="1252" y="203"/>
                  </a:cubicBezTo>
                  <a:cubicBezTo>
                    <a:pt x="1251" y="202"/>
                    <a:pt x="1251" y="202"/>
                    <a:pt x="1251" y="202"/>
                  </a:cubicBezTo>
                  <a:cubicBezTo>
                    <a:pt x="1251" y="200"/>
                    <a:pt x="1251" y="200"/>
                    <a:pt x="1251" y="200"/>
                  </a:cubicBezTo>
                  <a:cubicBezTo>
                    <a:pt x="1250" y="199"/>
                    <a:pt x="1250" y="199"/>
                    <a:pt x="1250" y="199"/>
                  </a:cubicBezTo>
                  <a:cubicBezTo>
                    <a:pt x="1250" y="198"/>
                    <a:pt x="1250" y="198"/>
                    <a:pt x="1250" y="198"/>
                  </a:cubicBezTo>
                  <a:cubicBezTo>
                    <a:pt x="1250" y="197"/>
                    <a:pt x="1250" y="197"/>
                    <a:pt x="1250" y="197"/>
                  </a:cubicBezTo>
                  <a:cubicBezTo>
                    <a:pt x="1249" y="196"/>
                    <a:pt x="1249" y="196"/>
                    <a:pt x="1249" y="196"/>
                  </a:cubicBezTo>
                  <a:cubicBezTo>
                    <a:pt x="1249" y="194"/>
                    <a:pt x="1249" y="194"/>
                    <a:pt x="1249" y="194"/>
                  </a:cubicBezTo>
                  <a:cubicBezTo>
                    <a:pt x="1248" y="193"/>
                    <a:pt x="1248" y="193"/>
                    <a:pt x="1248" y="193"/>
                  </a:cubicBezTo>
                  <a:cubicBezTo>
                    <a:pt x="1248" y="192"/>
                    <a:pt x="1248" y="192"/>
                    <a:pt x="1248" y="192"/>
                  </a:cubicBezTo>
                  <a:cubicBezTo>
                    <a:pt x="1247" y="190"/>
                    <a:pt x="1247" y="190"/>
                    <a:pt x="1247" y="190"/>
                  </a:cubicBezTo>
                  <a:cubicBezTo>
                    <a:pt x="1247" y="189"/>
                    <a:pt x="1247" y="189"/>
                    <a:pt x="1247" y="189"/>
                  </a:cubicBezTo>
                  <a:cubicBezTo>
                    <a:pt x="1247" y="188"/>
                    <a:pt x="1247" y="188"/>
                    <a:pt x="1247" y="188"/>
                  </a:cubicBezTo>
                  <a:cubicBezTo>
                    <a:pt x="1246" y="187"/>
                    <a:pt x="1246" y="187"/>
                    <a:pt x="1246" y="187"/>
                  </a:cubicBezTo>
                  <a:cubicBezTo>
                    <a:pt x="1246" y="186"/>
                    <a:pt x="1246" y="186"/>
                    <a:pt x="1246" y="186"/>
                  </a:cubicBezTo>
                  <a:cubicBezTo>
                    <a:pt x="1245" y="184"/>
                    <a:pt x="1245" y="184"/>
                    <a:pt x="1245" y="184"/>
                  </a:cubicBezTo>
                  <a:cubicBezTo>
                    <a:pt x="1245" y="183"/>
                    <a:pt x="1245" y="183"/>
                    <a:pt x="1245" y="183"/>
                  </a:cubicBezTo>
                  <a:cubicBezTo>
                    <a:pt x="1244" y="182"/>
                    <a:pt x="1244" y="182"/>
                    <a:pt x="1244" y="182"/>
                  </a:cubicBezTo>
                  <a:cubicBezTo>
                    <a:pt x="1244" y="181"/>
                    <a:pt x="1244" y="181"/>
                    <a:pt x="1244" y="181"/>
                  </a:cubicBezTo>
                  <a:cubicBezTo>
                    <a:pt x="1243" y="179"/>
                    <a:pt x="1243" y="179"/>
                    <a:pt x="1243" y="179"/>
                  </a:cubicBezTo>
                  <a:cubicBezTo>
                    <a:pt x="1243" y="178"/>
                    <a:pt x="1243" y="178"/>
                    <a:pt x="1243" y="178"/>
                  </a:cubicBezTo>
                  <a:cubicBezTo>
                    <a:pt x="1242" y="177"/>
                    <a:pt x="1242" y="177"/>
                    <a:pt x="1242" y="177"/>
                  </a:cubicBezTo>
                  <a:cubicBezTo>
                    <a:pt x="1242" y="176"/>
                    <a:pt x="1242" y="176"/>
                    <a:pt x="1242" y="176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36" y="164"/>
                    <a:pt x="1242" y="151"/>
                    <a:pt x="1253" y="146"/>
                  </a:cubicBezTo>
                  <a:cubicBezTo>
                    <a:pt x="1265" y="141"/>
                    <a:pt x="1278" y="146"/>
                    <a:pt x="1283" y="157"/>
                  </a:cubicBezTo>
                  <a:cubicBezTo>
                    <a:pt x="1283" y="157"/>
                    <a:pt x="1283" y="157"/>
                    <a:pt x="1283" y="157"/>
                  </a:cubicBezTo>
                  <a:cubicBezTo>
                    <a:pt x="1284" y="159"/>
                    <a:pt x="1284" y="159"/>
                    <a:pt x="1284" y="159"/>
                  </a:cubicBezTo>
                  <a:cubicBezTo>
                    <a:pt x="1285" y="160"/>
                    <a:pt x="1285" y="160"/>
                    <a:pt x="1285" y="160"/>
                  </a:cubicBezTo>
                  <a:cubicBezTo>
                    <a:pt x="1285" y="162"/>
                    <a:pt x="1285" y="162"/>
                    <a:pt x="1285" y="162"/>
                  </a:cubicBezTo>
                  <a:cubicBezTo>
                    <a:pt x="1286" y="163"/>
                    <a:pt x="1286" y="163"/>
                    <a:pt x="1286" y="163"/>
                  </a:cubicBezTo>
                  <a:cubicBezTo>
                    <a:pt x="1287" y="165"/>
                    <a:pt x="1287" y="165"/>
                    <a:pt x="1287" y="165"/>
                  </a:cubicBezTo>
                  <a:cubicBezTo>
                    <a:pt x="1287" y="166"/>
                    <a:pt x="1287" y="166"/>
                    <a:pt x="1287" y="166"/>
                  </a:cubicBezTo>
                  <a:cubicBezTo>
                    <a:pt x="1288" y="168"/>
                    <a:pt x="1288" y="168"/>
                    <a:pt x="1288" y="168"/>
                  </a:cubicBezTo>
                  <a:cubicBezTo>
                    <a:pt x="1288" y="169"/>
                    <a:pt x="1288" y="169"/>
                    <a:pt x="1288" y="169"/>
                  </a:cubicBezTo>
                  <a:cubicBezTo>
                    <a:pt x="1289" y="171"/>
                    <a:pt x="1289" y="171"/>
                    <a:pt x="1289" y="171"/>
                  </a:cubicBezTo>
                  <a:cubicBezTo>
                    <a:pt x="1290" y="172"/>
                    <a:pt x="1290" y="172"/>
                    <a:pt x="1290" y="172"/>
                  </a:cubicBezTo>
                  <a:cubicBezTo>
                    <a:pt x="1290" y="174"/>
                    <a:pt x="1290" y="174"/>
                    <a:pt x="1290" y="174"/>
                  </a:cubicBezTo>
                  <a:cubicBezTo>
                    <a:pt x="1291" y="175"/>
                    <a:pt x="1291" y="175"/>
                    <a:pt x="1291" y="175"/>
                  </a:cubicBezTo>
                  <a:cubicBezTo>
                    <a:pt x="1291" y="177"/>
                    <a:pt x="1291" y="177"/>
                    <a:pt x="1291" y="177"/>
                  </a:cubicBezTo>
                  <a:cubicBezTo>
                    <a:pt x="1292" y="178"/>
                    <a:pt x="1292" y="178"/>
                    <a:pt x="1292" y="178"/>
                  </a:cubicBezTo>
                  <a:cubicBezTo>
                    <a:pt x="1292" y="180"/>
                    <a:pt x="1292" y="180"/>
                    <a:pt x="1292" y="180"/>
                  </a:cubicBezTo>
                  <a:cubicBezTo>
                    <a:pt x="1293" y="181"/>
                    <a:pt x="1293" y="181"/>
                    <a:pt x="1293" y="181"/>
                  </a:cubicBezTo>
                  <a:cubicBezTo>
                    <a:pt x="1293" y="183"/>
                    <a:pt x="1293" y="183"/>
                    <a:pt x="1293" y="183"/>
                  </a:cubicBezTo>
                  <a:cubicBezTo>
                    <a:pt x="1294" y="184"/>
                    <a:pt x="1294" y="184"/>
                    <a:pt x="1294" y="184"/>
                  </a:cubicBezTo>
                  <a:cubicBezTo>
                    <a:pt x="1294" y="186"/>
                    <a:pt x="1294" y="186"/>
                    <a:pt x="1294" y="186"/>
                  </a:cubicBezTo>
                  <a:cubicBezTo>
                    <a:pt x="1295" y="187"/>
                    <a:pt x="1295" y="187"/>
                    <a:pt x="1295" y="187"/>
                  </a:cubicBezTo>
                  <a:cubicBezTo>
                    <a:pt x="1295" y="189"/>
                    <a:pt x="1295" y="189"/>
                    <a:pt x="1295" y="189"/>
                  </a:cubicBezTo>
                  <a:cubicBezTo>
                    <a:pt x="1295" y="190"/>
                    <a:pt x="1295" y="190"/>
                    <a:pt x="1295" y="190"/>
                  </a:cubicBezTo>
                  <a:cubicBezTo>
                    <a:pt x="1296" y="192"/>
                    <a:pt x="1296" y="192"/>
                    <a:pt x="1296" y="192"/>
                  </a:cubicBezTo>
                  <a:cubicBezTo>
                    <a:pt x="1296" y="193"/>
                    <a:pt x="1296" y="193"/>
                    <a:pt x="1296" y="193"/>
                  </a:cubicBezTo>
                  <a:cubicBezTo>
                    <a:pt x="1297" y="195"/>
                    <a:pt x="1297" y="195"/>
                    <a:pt x="1297" y="195"/>
                  </a:cubicBezTo>
                  <a:cubicBezTo>
                    <a:pt x="1297" y="196"/>
                    <a:pt x="1297" y="196"/>
                    <a:pt x="1297" y="196"/>
                  </a:cubicBezTo>
                  <a:cubicBezTo>
                    <a:pt x="1298" y="198"/>
                    <a:pt x="1298" y="198"/>
                    <a:pt x="1298" y="198"/>
                  </a:cubicBezTo>
                  <a:cubicBezTo>
                    <a:pt x="1298" y="200"/>
                    <a:pt x="1298" y="200"/>
                    <a:pt x="1298" y="200"/>
                  </a:cubicBezTo>
                  <a:cubicBezTo>
                    <a:pt x="1298" y="201"/>
                    <a:pt x="1298" y="201"/>
                    <a:pt x="1298" y="201"/>
                  </a:cubicBezTo>
                  <a:cubicBezTo>
                    <a:pt x="1299" y="203"/>
                    <a:pt x="1299" y="203"/>
                    <a:pt x="1299" y="203"/>
                  </a:cubicBezTo>
                  <a:close/>
                  <a:moveTo>
                    <a:pt x="1190" y="48"/>
                  </a:moveTo>
                  <a:cubicBezTo>
                    <a:pt x="1201" y="54"/>
                    <a:pt x="1203" y="68"/>
                    <a:pt x="1196" y="78"/>
                  </a:cubicBezTo>
                  <a:cubicBezTo>
                    <a:pt x="1189" y="88"/>
                    <a:pt x="1174" y="90"/>
                    <a:pt x="1164" y="83"/>
                  </a:cubicBezTo>
                  <a:cubicBezTo>
                    <a:pt x="1163" y="83"/>
                    <a:pt x="1163" y="83"/>
                    <a:pt x="1163" y="83"/>
                  </a:cubicBezTo>
                  <a:cubicBezTo>
                    <a:pt x="1162" y="82"/>
                    <a:pt x="1162" y="82"/>
                    <a:pt x="1162" y="82"/>
                  </a:cubicBezTo>
                  <a:cubicBezTo>
                    <a:pt x="1161" y="81"/>
                    <a:pt x="1161" y="81"/>
                    <a:pt x="1161" y="81"/>
                  </a:cubicBezTo>
                  <a:cubicBezTo>
                    <a:pt x="1160" y="80"/>
                    <a:pt x="1160" y="80"/>
                    <a:pt x="1160" y="80"/>
                  </a:cubicBezTo>
                  <a:cubicBezTo>
                    <a:pt x="1158" y="80"/>
                    <a:pt x="1158" y="80"/>
                    <a:pt x="1158" y="80"/>
                  </a:cubicBezTo>
                  <a:cubicBezTo>
                    <a:pt x="1157" y="79"/>
                    <a:pt x="1157" y="79"/>
                    <a:pt x="1157" y="79"/>
                  </a:cubicBezTo>
                  <a:cubicBezTo>
                    <a:pt x="1156" y="78"/>
                    <a:pt x="1156" y="78"/>
                    <a:pt x="1156" y="78"/>
                  </a:cubicBezTo>
                  <a:cubicBezTo>
                    <a:pt x="1155" y="78"/>
                    <a:pt x="1155" y="78"/>
                    <a:pt x="1155" y="78"/>
                  </a:cubicBezTo>
                  <a:cubicBezTo>
                    <a:pt x="1154" y="77"/>
                    <a:pt x="1154" y="77"/>
                    <a:pt x="1154" y="77"/>
                  </a:cubicBezTo>
                  <a:cubicBezTo>
                    <a:pt x="1153" y="76"/>
                    <a:pt x="1153" y="76"/>
                    <a:pt x="1153" y="76"/>
                  </a:cubicBezTo>
                  <a:cubicBezTo>
                    <a:pt x="1152" y="76"/>
                    <a:pt x="1152" y="76"/>
                    <a:pt x="1152" y="76"/>
                  </a:cubicBezTo>
                  <a:cubicBezTo>
                    <a:pt x="1150" y="75"/>
                    <a:pt x="1150" y="75"/>
                    <a:pt x="1150" y="75"/>
                  </a:cubicBezTo>
                  <a:cubicBezTo>
                    <a:pt x="1149" y="74"/>
                    <a:pt x="1149" y="74"/>
                    <a:pt x="1149" y="74"/>
                  </a:cubicBezTo>
                  <a:cubicBezTo>
                    <a:pt x="1148" y="74"/>
                    <a:pt x="1148" y="74"/>
                    <a:pt x="1148" y="74"/>
                  </a:cubicBezTo>
                  <a:cubicBezTo>
                    <a:pt x="1147" y="73"/>
                    <a:pt x="1147" y="73"/>
                    <a:pt x="1147" y="73"/>
                  </a:cubicBezTo>
                  <a:cubicBezTo>
                    <a:pt x="1146" y="72"/>
                    <a:pt x="1146" y="72"/>
                    <a:pt x="1146" y="72"/>
                  </a:cubicBezTo>
                  <a:cubicBezTo>
                    <a:pt x="1145" y="72"/>
                    <a:pt x="1145" y="72"/>
                    <a:pt x="1145" y="72"/>
                  </a:cubicBezTo>
                  <a:cubicBezTo>
                    <a:pt x="1143" y="71"/>
                    <a:pt x="1143" y="71"/>
                    <a:pt x="1143" y="71"/>
                  </a:cubicBezTo>
                  <a:cubicBezTo>
                    <a:pt x="1142" y="70"/>
                    <a:pt x="1142" y="70"/>
                    <a:pt x="1142" y="70"/>
                  </a:cubicBezTo>
                  <a:cubicBezTo>
                    <a:pt x="1141" y="70"/>
                    <a:pt x="1141" y="70"/>
                    <a:pt x="1141" y="70"/>
                  </a:cubicBezTo>
                  <a:cubicBezTo>
                    <a:pt x="1140" y="69"/>
                    <a:pt x="1140" y="69"/>
                    <a:pt x="1140" y="69"/>
                  </a:cubicBezTo>
                  <a:cubicBezTo>
                    <a:pt x="1139" y="68"/>
                    <a:pt x="1139" y="68"/>
                    <a:pt x="1139" y="68"/>
                  </a:cubicBezTo>
                  <a:cubicBezTo>
                    <a:pt x="1137" y="68"/>
                    <a:pt x="1137" y="68"/>
                    <a:pt x="1137" y="68"/>
                  </a:cubicBezTo>
                  <a:cubicBezTo>
                    <a:pt x="1136" y="67"/>
                    <a:pt x="1136" y="67"/>
                    <a:pt x="1136" y="67"/>
                  </a:cubicBezTo>
                  <a:cubicBezTo>
                    <a:pt x="1135" y="67"/>
                    <a:pt x="1135" y="67"/>
                    <a:pt x="1135" y="67"/>
                  </a:cubicBezTo>
                  <a:cubicBezTo>
                    <a:pt x="1134" y="66"/>
                    <a:pt x="1134" y="66"/>
                    <a:pt x="1134" y="66"/>
                  </a:cubicBezTo>
                  <a:cubicBezTo>
                    <a:pt x="1132" y="66"/>
                    <a:pt x="1132" y="66"/>
                    <a:pt x="1132" y="66"/>
                  </a:cubicBezTo>
                  <a:cubicBezTo>
                    <a:pt x="1131" y="65"/>
                    <a:pt x="1131" y="65"/>
                    <a:pt x="1131" y="65"/>
                  </a:cubicBezTo>
                  <a:cubicBezTo>
                    <a:pt x="1130" y="64"/>
                    <a:pt x="1130" y="64"/>
                    <a:pt x="1130" y="64"/>
                  </a:cubicBezTo>
                  <a:cubicBezTo>
                    <a:pt x="1129" y="64"/>
                    <a:pt x="1129" y="64"/>
                    <a:pt x="1129" y="64"/>
                  </a:cubicBezTo>
                  <a:cubicBezTo>
                    <a:pt x="1128" y="63"/>
                    <a:pt x="1128" y="63"/>
                    <a:pt x="1128" y="63"/>
                  </a:cubicBezTo>
                  <a:cubicBezTo>
                    <a:pt x="1116" y="59"/>
                    <a:pt x="1111" y="45"/>
                    <a:pt x="1116" y="35"/>
                  </a:cubicBezTo>
                  <a:cubicBezTo>
                    <a:pt x="1122" y="24"/>
                    <a:pt x="1135" y="19"/>
                    <a:pt x="1147" y="24"/>
                  </a:cubicBezTo>
                  <a:cubicBezTo>
                    <a:pt x="1148" y="24"/>
                    <a:pt x="1148" y="24"/>
                    <a:pt x="1148" y="24"/>
                  </a:cubicBezTo>
                  <a:cubicBezTo>
                    <a:pt x="1150" y="25"/>
                    <a:pt x="1150" y="25"/>
                    <a:pt x="1150" y="25"/>
                  </a:cubicBezTo>
                  <a:cubicBezTo>
                    <a:pt x="1151" y="26"/>
                    <a:pt x="1151" y="26"/>
                    <a:pt x="1151" y="26"/>
                  </a:cubicBezTo>
                  <a:cubicBezTo>
                    <a:pt x="1153" y="27"/>
                    <a:pt x="1153" y="27"/>
                    <a:pt x="1153" y="27"/>
                  </a:cubicBezTo>
                  <a:cubicBezTo>
                    <a:pt x="1154" y="27"/>
                    <a:pt x="1154" y="27"/>
                    <a:pt x="1154" y="27"/>
                  </a:cubicBezTo>
                  <a:cubicBezTo>
                    <a:pt x="1156" y="28"/>
                    <a:pt x="1156" y="28"/>
                    <a:pt x="1156" y="28"/>
                  </a:cubicBezTo>
                  <a:cubicBezTo>
                    <a:pt x="1157" y="28"/>
                    <a:pt x="1157" y="28"/>
                    <a:pt x="1157" y="28"/>
                  </a:cubicBezTo>
                  <a:cubicBezTo>
                    <a:pt x="1158" y="29"/>
                    <a:pt x="1158" y="29"/>
                    <a:pt x="1158" y="29"/>
                  </a:cubicBezTo>
                  <a:cubicBezTo>
                    <a:pt x="1160" y="30"/>
                    <a:pt x="1160" y="30"/>
                    <a:pt x="1160" y="30"/>
                  </a:cubicBezTo>
                  <a:cubicBezTo>
                    <a:pt x="1161" y="31"/>
                    <a:pt x="1161" y="31"/>
                    <a:pt x="1161" y="31"/>
                  </a:cubicBezTo>
                  <a:cubicBezTo>
                    <a:pt x="1163" y="31"/>
                    <a:pt x="1163" y="31"/>
                    <a:pt x="1163" y="31"/>
                  </a:cubicBezTo>
                  <a:cubicBezTo>
                    <a:pt x="1164" y="32"/>
                    <a:pt x="1164" y="32"/>
                    <a:pt x="1164" y="32"/>
                  </a:cubicBezTo>
                  <a:cubicBezTo>
                    <a:pt x="1166" y="33"/>
                    <a:pt x="1166" y="33"/>
                    <a:pt x="1166" y="33"/>
                  </a:cubicBezTo>
                  <a:cubicBezTo>
                    <a:pt x="1167" y="34"/>
                    <a:pt x="1167" y="34"/>
                    <a:pt x="1167" y="34"/>
                  </a:cubicBezTo>
                  <a:cubicBezTo>
                    <a:pt x="1169" y="35"/>
                    <a:pt x="1169" y="35"/>
                    <a:pt x="1169" y="35"/>
                  </a:cubicBezTo>
                  <a:cubicBezTo>
                    <a:pt x="1170" y="35"/>
                    <a:pt x="1170" y="35"/>
                    <a:pt x="1170" y="35"/>
                  </a:cubicBezTo>
                  <a:cubicBezTo>
                    <a:pt x="1171" y="36"/>
                    <a:pt x="1171" y="36"/>
                    <a:pt x="1171" y="36"/>
                  </a:cubicBezTo>
                  <a:cubicBezTo>
                    <a:pt x="1173" y="37"/>
                    <a:pt x="1173" y="37"/>
                    <a:pt x="1173" y="37"/>
                  </a:cubicBezTo>
                  <a:cubicBezTo>
                    <a:pt x="1174" y="38"/>
                    <a:pt x="1174" y="38"/>
                    <a:pt x="1174" y="38"/>
                  </a:cubicBezTo>
                  <a:cubicBezTo>
                    <a:pt x="1176" y="39"/>
                    <a:pt x="1176" y="39"/>
                    <a:pt x="1176" y="39"/>
                  </a:cubicBezTo>
                  <a:cubicBezTo>
                    <a:pt x="1177" y="39"/>
                    <a:pt x="1177" y="39"/>
                    <a:pt x="1177" y="39"/>
                  </a:cubicBezTo>
                  <a:cubicBezTo>
                    <a:pt x="1178" y="40"/>
                    <a:pt x="1178" y="40"/>
                    <a:pt x="1178" y="40"/>
                  </a:cubicBezTo>
                  <a:cubicBezTo>
                    <a:pt x="1180" y="41"/>
                    <a:pt x="1180" y="41"/>
                    <a:pt x="1180" y="41"/>
                  </a:cubicBezTo>
                  <a:cubicBezTo>
                    <a:pt x="1181" y="42"/>
                    <a:pt x="1181" y="42"/>
                    <a:pt x="1181" y="42"/>
                  </a:cubicBezTo>
                  <a:cubicBezTo>
                    <a:pt x="1183" y="43"/>
                    <a:pt x="1183" y="43"/>
                    <a:pt x="1183" y="43"/>
                  </a:cubicBezTo>
                  <a:cubicBezTo>
                    <a:pt x="1184" y="43"/>
                    <a:pt x="1184" y="43"/>
                    <a:pt x="1184" y="43"/>
                  </a:cubicBezTo>
                  <a:cubicBezTo>
                    <a:pt x="1185" y="45"/>
                    <a:pt x="1185" y="45"/>
                    <a:pt x="1185" y="45"/>
                  </a:cubicBezTo>
                  <a:cubicBezTo>
                    <a:pt x="1187" y="45"/>
                    <a:pt x="1187" y="45"/>
                    <a:pt x="1187" y="45"/>
                  </a:cubicBezTo>
                  <a:cubicBezTo>
                    <a:pt x="1188" y="46"/>
                    <a:pt x="1188" y="46"/>
                    <a:pt x="1188" y="46"/>
                  </a:cubicBezTo>
                  <a:cubicBezTo>
                    <a:pt x="1189" y="47"/>
                    <a:pt x="1189" y="47"/>
                    <a:pt x="1189" y="47"/>
                  </a:cubicBezTo>
                  <a:lnTo>
                    <a:pt x="1190" y="48"/>
                  </a:lnTo>
                  <a:close/>
                  <a:moveTo>
                    <a:pt x="1003" y="0"/>
                  </a:moveTo>
                  <a:cubicBezTo>
                    <a:pt x="1016" y="0"/>
                    <a:pt x="1026" y="10"/>
                    <a:pt x="1026" y="22"/>
                  </a:cubicBezTo>
                  <a:cubicBezTo>
                    <a:pt x="1026" y="34"/>
                    <a:pt x="1016" y="44"/>
                    <a:pt x="1003" y="44"/>
                  </a:cubicBezTo>
                  <a:cubicBezTo>
                    <a:pt x="957" y="44"/>
                    <a:pt x="957" y="44"/>
                    <a:pt x="957" y="44"/>
                  </a:cubicBezTo>
                  <a:cubicBezTo>
                    <a:pt x="944" y="44"/>
                    <a:pt x="934" y="34"/>
                    <a:pt x="934" y="22"/>
                  </a:cubicBezTo>
                  <a:cubicBezTo>
                    <a:pt x="934" y="10"/>
                    <a:pt x="944" y="0"/>
                    <a:pt x="957" y="0"/>
                  </a:cubicBezTo>
                  <a:lnTo>
                    <a:pt x="1003" y="0"/>
                  </a:lnTo>
                  <a:close/>
                  <a:moveTo>
                    <a:pt x="819" y="0"/>
                  </a:moveTo>
                  <a:cubicBezTo>
                    <a:pt x="832" y="0"/>
                    <a:pt x="842" y="10"/>
                    <a:pt x="842" y="22"/>
                  </a:cubicBezTo>
                  <a:cubicBezTo>
                    <a:pt x="842" y="34"/>
                    <a:pt x="832" y="44"/>
                    <a:pt x="819" y="44"/>
                  </a:cubicBezTo>
                  <a:cubicBezTo>
                    <a:pt x="773" y="44"/>
                    <a:pt x="773" y="44"/>
                    <a:pt x="773" y="44"/>
                  </a:cubicBezTo>
                  <a:cubicBezTo>
                    <a:pt x="761" y="44"/>
                    <a:pt x="750" y="34"/>
                    <a:pt x="750" y="22"/>
                  </a:cubicBezTo>
                  <a:cubicBezTo>
                    <a:pt x="750" y="10"/>
                    <a:pt x="761" y="0"/>
                    <a:pt x="773" y="0"/>
                  </a:cubicBezTo>
                  <a:lnTo>
                    <a:pt x="819" y="0"/>
                  </a:lnTo>
                  <a:close/>
                  <a:moveTo>
                    <a:pt x="635" y="0"/>
                  </a:moveTo>
                  <a:cubicBezTo>
                    <a:pt x="648" y="0"/>
                    <a:pt x="658" y="10"/>
                    <a:pt x="658" y="22"/>
                  </a:cubicBezTo>
                  <a:cubicBezTo>
                    <a:pt x="658" y="34"/>
                    <a:pt x="648" y="44"/>
                    <a:pt x="635" y="44"/>
                  </a:cubicBezTo>
                  <a:cubicBezTo>
                    <a:pt x="590" y="44"/>
                    <a:pt x="590" y="44"/>
                    <a:pt x="590" y="44"/>
                  </a:cubicBezTo>
                  <a:cubicBezTo>
                    <a:pt x="577" y="44"/>
                    <a:pt x="566" y="34"/>
                    <a:pt x="566" y="22"/>
                  </a:cubicBezTo>
                  <a:cubicBezTo>
                    <a:pt x="566" y="10"/>
                    <a:pt x="577" y="0"/>
                    <a:pt x="590" y="0"/>
                  </a:cubicBezTo>
                  <a:lnTo>
                    <a:pt x="635" y="0"/>
                  </a:lnTo>
                  <a:close/>
                  <a:moveTo>
                    <a:pt x="452" y="0"/>
                  </a:moveTo>
                  <a:cubicBezTo>
                    <a:pt x="465" y="0"/>
                    <a:pt x="475" y="10"/>
                    <a:pt x="475" y="22"/>
                  </a:cubicBezTo>
                  <a:cubicBezTo>
                    <a:pt x="475" y="34"/>
                    <a:pt x="465" y="44"/>
                    <a:pt x="452" y="44"/>
                  </a:cubicBezTo>
                  <a:cubicBezTo>
                    <a:pt x="406" y="44"/>
                    <a:pt x="406" y="44"/>
                    <a:pt x="406" y="44"/>
                  </a:cubicBezTo>
                  <a:cubicBezTo>
                    <a:pt x="393" y="44"/>
                    <a:pt x="383" y="34"/>
                    <a:pt x="383" y="22"/>
                  </a:cubicBezTo>
                  <a:cubicBezTo>
                    <a:pt x="383" y="10"/>
                    <a:pt x="393" y="0"/>
                    <a:pt x="406" y="0"/>
                  </a:cubicBezTo>
                  <a:lnTo>
                    <a:pt x="452" y="0"/>
                  </a:lnTo>
                  <a:close/>
                  <a:moveTo>
                    <a:pt x="295" y="0"/>
                  </a:moveTo>
                  <a:cubicBezTo>
                    <a:pt x="308" y="0"/>
                    <a:pt x="318" y="10"/>
                    <a:pt x="318" y="22"/>
                  </a:cubicBezTo>
                  <a:cubicBezTo>
                    <a:pt x="318" y="34"/>
                    <a:pt x="308" y="44"/>
                    <a:pt x="295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70" y="44"/>
                    <a:pt x="270" y="44"/>
                  </a:cubicBezTo>
                  <a:cubicBezTo>
                    <a:pt x="268" y="44"/>
                    <a:pt x="268" y="44"/>
                    <a:pt x="268" y="44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59" y="44"/>
                    <a:pt x="259" y="44"/>
                    <a:pt x="259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7" y="44"/>
                    <a:pt x="257" y="44"/>
                    <a:pt x="257" y="4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39" y="46"/>
                    <a:pt x="228" y="37"/>
                    <a:pt x="226" y="25"/>
                  </a:cubicBezTo>
                  <a:cubicBezTo>
                    <a:pt x="225" y="13"/>
                    <a:pt x="234" y="2"/>
                    <a:pt x="247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50" y="1"/>
                    <a:pt x="250" y="1"/>
                    <a:pt x="250" y="1"/>
                  </a:cubicBezTo>
                  <a:cubicBezTo>
                    <a:pt x="252" y="1"/>
                    <a:pt x="252" y="1"/>
                    <a:pt x="252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9" y="1"/>
                    <a:pt x="259" y="1"/>
                    <a:pt x="259" y="1"/>
                  </a:cubicBezTo>
                  <a:cubicBezTo>
                    <a:pt x="261" y="1"/>
                    <a:pt x="261" y="1"/>
                    <a:pt x="261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1" y="0"/>
                    <a:pt x="271" y="0"/>
                    <a:pt x="271" y="0"/>
                  </a:cubicBezTo>
                  <a:lnTo>
                    <a:pt x="295" y="0"/>
                  </a:lnTo>
                  <a:close/>
                  <a:moveTo>
                    <a:pt x="108" y="52"/>
                  </a:moveTo>
                  <a:cubicBezTo>
                    <a:pt x="119" y="45"/>
                    <a:pt x="133" y="47"/>
                    <a:pt x="141" y="56"/>
                  </a:cubicBezTo>
                  <a:cubicBezTo>
                    <a:pt x="148" y="66"/>
                    <a:pt x="146" y="80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125" y="95"/>
                    <a:pt x="125" y="95"/>
                    <a:pt x="125" y="9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5" y="104"/>
                    <a:pt x="115" y="104"/>
                    <a:pt x="115" y="104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7" y="122"/>
                    <a:pt x="82" y="123"/>
                    <a:pt x="73" y="115"/>
                  </a:cubicBezTo>
                  <a:cubicBezTo>
                    <a:pt x="63" y="107"/>
                    <a:pt x="63" y="93"/>
                    <a:pt x="71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8" y="53"/>
                    <a:pt x="108" y="53"/>
                    <a:pt x="108" y="53"/>
                  </a:cubicBezTo>
                  <a:lnTo>
                    <a:pt x="108" y="52"/>
                  </a:lnTo>
                  <a:close/>
                  <a:moveTo>
                    <a:pt x="5" y="198"/>
                  </a:moveTo>
                  <a:cubicBezTo>
                    <a:pt x="7" y="186"/>
                    <a:pt x="19" y="178"/>
                    <a:pt x="32" y="180"/>
                  </a:cubicBezTo>
                  <a:cubicBezTo>
                    <a:pt x="44" y="182"/>
                    <a:pt x="52" y="194"/>
                    <a:pt x="50" y="205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1"/>
                    <a:pt x="49" y="211"/>
                    <a:pt x="49" y="21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48" y="219"/>
                    <a:pt x="48" y="219"/>
                    <a:pt x="48" y="219"/>
                  </a:cubicBezTo>
                  <a:cubicBezTo>
                    <a:pt x="48" y="220"/>
                    <a:pt x="48" y="220"/>
                    <a:pt x="48" y="220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47" y="223"/>
                    <a:pt x="47" y="223"/>
                    <a:pt x="47" y="223"/>
                  </a:cubicBezTo>
                  <a:cubicBezTo>
                    <a:pt x="47" y="224"/>
                    <a:pt x="47" y="224"/>
                    <a:pt x="47" y="224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7" y="227"/>
                    <a:pt x="47" y="227"/>
                    <a:pt x="47" y="227"/>
                  </a:cubicBezTo>
                  <a:cubicBezTo>
                    <a:pt x="47" y="229"/>
                    <a:pt x="47" y="229"/>
                    <a:pt x="47" y="229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7" y="231"/>
                    <a:pt x="47" y="231"/>
                    <a:pt x="47" y="231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6" y="234"/>
                    <a:pt x="46" y="234"/>
                    <a:pt x="46" y="234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37"/>
                    <a:pt x="46" y="237"/>
                    <a:pt x="46" y="237"/>
                  </a:cubicBezTo>
                  <a:cubicBezTo>
                    <a:pt x="46" y="238"/>
                    <a:pt x="46" y="238"/>
                    <a:pt x="46" y="238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6" y="241"/>
                    <a:pt x="46" y="241"/>
                    <a:pt x="46" y="241"/>
                  </a:cubicBezTo>
                  <a:cubicBezTo>
                    <a:pt x="46" y="242"/>
                    <a:pt x="46" y="242"/>
                    <a:pt x="46" y="242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46" y="257"/>
                    <a:pt x="36" y="267"/>
                    <a:pt x="23" y="267"/>
                  </a:cubicBezTo>
                  <a:cubicBezTo>
                    <a:pt x="10" y="267"/>
                    <a:pt x="0" y="257"/>
                    <a:pt x="0" y="245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29"/>
                    <a:pt x="1" y="229"/>
                    <a:pt x="1" y="229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" y="225"/>
                    <a:pt x="1" y="225"/>
                    <a:pt x="1" y="225"/>
                  </a:cubicBezTo>
                  <a:cubicBezTo>
                    <a:pt x="1" y="224"/>
                    <a:pt x="1" y="224"/>
                    <a:pt x="1" y="224"/>
                  </a:cubicBezTo>
                  <a:cubicBezTo>
                    <a:pt x="1" y="222"/>
                    <a:pt x="1" y="222"/>
                    <a:pt x="1" y="22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2" y="217"/>
                    <a:pt x="2" y="217"/>
                    <a:pt x="2" y="217"/>
                  </a:cubicBezTo>
                  <a:cubicBezTo>
                    <a:pt x="2" y="215"/>
                    <a:pt x="2" y="215"/>
                    <a:pt x="2" y="215"/>
                  </a:cubicBezTo>
                  <a:cubicBezTo>
                    <a:pt x="2" y="214"/>
                    <a:pt x="2" y="214"/>
                    <a:pt x="2" y="214"/>
                  </a:cubicBezTo>
                  <a:cubicBezTo>
                    <a:pt x="2" y="212"/>
                    <a:pt x="2" y="212"/>
                    <a:pt x="2" y="212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09"/>
                    <a:pt x="3" y="209"/>
                    <a:pt x="3" y="20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4" y="203"/>
                    <a:pt x="4" y="203"/>
                    <a:pt x="4" y="203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5" y="198"/>
                    <a:pt x="5" y="198"/>
                    <a:pt x="5" y="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işḻiḋe">
            <a:extLst>
              <a:ext uri="{FF2B5EF4-FFF2-40B4-BE49-F238E27FC236}">
                <a16:creationId xmlns:a16="http://schemas.microsoft.com/office/drawing/2014/main" id="{3E3B7055-E904-4FDF-A9D5-7C68CADFA95A}"/>
              </a:ext>
            </a:extLst>
          </p:cNvPr>
          <p:cNvGrpSpPr/>
          <p:nvPr/>
        </p:nvGrpSpPr>
        <p:grpSpPr>
          <a:xfrm>
            <a:off x="1487488" y="1484784"/>
            <a:ext cx="9327331" cy="4176463"/>
            <a:chOff x="2590167" y="1513404"/>
            <a:chExt cx="7209750" cy="3228282"/>
          </a:xfrm>
        </p:grpSpPr>
        <p:sp>
          <p:nvSpPr>
            <p:cNvPr id="6" name="íšḻídé">
              <a:extLst>
                <a:ext uri="{FF2B5EF4-FFF2-40B4-BE49-F238E27FC236}">
                  <a16:creationId xmlns:a16="http://schemas.microsoft.com/office/drawing/2014/main" id="{B81D7BA4-28F4-496B-86EE-F585C4E557F6}"/>
                </a:ext>
              </a:extLst>
            </p:cNvPr>
            <p:cNvSpPr/>
            <p:nvPr/>
          </p:nvSpPr>
          <p:spPr>
            <a:xfrm>
              <a:off x="2590167" y="4185087"/>
              <a:ext cx="7011666" cy="298218"/>
            </a:xfrm>
            <a:prstGeom prst="rect">
              <a:avLst/>
            </a:prstGeom>
            <a:gradFill>
              <a:gsLst>
                <a:gs pos="48000">
                  <a:srgbClr val="00B0F0">
                    <a:alpha val="18000"/>
                  </a:srgbClr>
                </a:gs>
                <a:gs pos="0">
                  <a:schemeClr val="tx1">
                    <a:lumMod val="50000"/>
                    <a:lumOff val="50000"/>
                    <a:alpha val="53000"/>
                  </a:schemeClr>
                </a:gs>
              </a:gsLst>
              <a:lin ang="0" scaled="0"/>
            </a:gra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îsḻïḓè">
              <a:extLst>
                <a:ext uri="{FF2B5EF4-FFF2-40B4-BE49-F238E27FC236}">
                  <a16:creationId xmlns:a16="http://schemas.microsoft.com/office/drawing/2014/main" id="{B386FFAC-B02C-4C0F-A3C2-6A635B8A5538}"/>
                </a:ext>
              </a:extLst>
            </p:cNvPr>
            <p:cNvSpPr/>
            <p:nvPr/>
          </p:nvSpPr>
          <p:spPr>
            <a:xfrm flipH="1" flipV="1">
              <a:off x="2590167" y="1829006"/>
              <a:ext cx="7011666" cy="2912680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5">
                      <a:lumMod val="60000"/>
                      <a:lumOff val="40000"/>
                      <a:alpha val="0"/>
                    </a:schemeClr>
                  </a:gs>
                  <a:gs pos="20000">
                    <a:schemeClr val="accent5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íŝ1ïde">
              <a:extLst>
                <a:ext uri="{FF2B5EF4-FFF2-40B4-BE49-F238E27FC236}">
                  <a16:creationId xmlns:a16="http://schemas.microsoft.com/office/drawing/2014/main" id="{DF05E085-CD91-4250-AA2D-1476039C3DF9}"/>
                </a:ext>
              </a:extLst>
            </p:cNvPr>
            <p:cNvSpPr/>
            <p:nvPr/>
          </p:nvSpPr>
          <p:spPr>
            <a:xfrm>
              <a:off x="8211832" y="1513404"/>
              <a:ext cx="1588085" cy="1588085"/>
            </a:xfrm>
            <a:prstGeom prst="ellipse">
              <a:avLst/>
            </a:prstGeom>
            <a:blipFill>
              <a:blip r:embed="rId3"/>
              <a:stretch>
                <a:fillRect l="-25155" r="-24845"/>
              </a:stretch>
            </a:blipFill>
            <a:ln w="38100">
              <a:solidFill>
                <a:schemeClr val="accent5"/>
              </a:solidFill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sklearn数据集预处理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19536" y="2780928"/>
            <a:ext cx="662473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最小-最大规范化对原始数据进行线性变换，变换到[0,1]区间（也可以是其他固定最小最大值的区间）。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sklearn数据集预处理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9376" y="1268760"/>
            <a:ext cx="9593053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sklearn import datasets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sklearn.model_selection import train_test_split  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sklearn import preprocessing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boston = datasets.load_boston()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train_X,test_X, train_y, test_y = train_test_split(boston.data, boston.target, test_size = 0.2, random_state = 0)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min_max_scaler = preprocessing.MinMaxScaler()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= min_max_scaler.transform(train_X)</a:t>
            </a: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7304813-33A1-4421-8647-4B5DD8BC8801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8665162" y="4365104"/>
            <a:ext cx="2615613" cy="1930921"/>
            <a:chOff x="2994025" y="1274763"/>
            <a:chExt cx="6203951" cy="4579937"/>
          </a:xfrm>
        </p:grpSpPr>
        <p:sp>
          <p:nvSpPr>
            <p:cNvPr id="6" name="iṡḷídê">
              <a:extLst>
                <a:ext uri="{FF2B5EF4-FFF2-40B4-BE49-F238E27FC236}">
                  <a16:creationId xmlns:a16="http://schemas.microsoft.com/office/drawing/2014/main" id="{859216FE-9FDE-4140-9342-89810EF14E05}"/>
                </a:ext>
              </a:extLst>
            </p:cNvPr>
            <p:cNvSpPr/>
            <p:nvPr/>
          </p:nvSpPr>
          <p:spPr bwMode="auto">
            <a:xfrm>
              <a:off x="5121275" y="1401763"/>
              <a:ext cx="225425" cy="334962"/>
            </a:xfrm>
            <a:custGeom>
              <a:avLst/>
              <a:gdLst>
                <a:gd name="T0" fmla="*/ 2 w 110"/>
                <a:gd name="T1" fmla="*/ 0 h 163"/>
                <a:gd name="T2" fmla="*/ 57 w 110"/>
                <a:gd name="T3" fmla="*/ 33 h 163"/>
                <a:gd name="T4" fmla="*/ 89 w 110"/>
                <a:gd name="T5" fmla="*/ 149 h 163"/>
                <a:gd name="T6" fmla="*/ 83 w 110"/>
                <a:gd name="T7" fmla="*/ 162 h 163"/>
                <a:gd name="T8" fmla="*/ 0 w 11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63">
                  <a:moveTo>
                    <a:pt x="2" y="0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96" y="58"/>
                    <a:pt x="110" y="108"/>
                    <a:pt x="89" y="149"/>
                  </a:cubicBezTo>
                  <a:cubicBezTo>
                    <a:pt x="85" y="158"/>
                    <a:pt x="82" y="163"/>
                    <a:pt x="83" y="162"/>
                  </a:cubicBezTo>
                  <a:cubicBezTo>
                    <a:pt x="85" y="160"/>
                    <a:pt x="0" y="0"/>
                    <a:pt x="0" y="0"/>
                  </a:cubicBezTo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šľíḋè">
              <a:extLst>
                <a:ext uri="{FF2B5EF4-FFF2-40B4-BE49-F238E27FC236}">
                  <a16:creationId xmlns:a16="http://schemas.microsoft.com/office/drawing/2014/main" id="{F4B1035E-1830-4966-9B3B-0C658C9CC90B}"/>
                </a:ext>
              </a:extLst>
            </p:cNvPr>
            <p:cNvSpPr/>
            <p:nvPr/>
          </p:nvSpPr>
          <p:spPr bwMode="auto">
            <a:xfrm>
              <a:off x="4683125" y="2003425"/>
              <a:ext cx="250825" cy="463550"/>
            </a:xfrm>
            <a:custGeom>
              <a:avLst/>
              <a:gdLst>
                <a:gd name="T0" fmla="*/ 75 w 122"/>
                <a:gd name="T1" fmla="*/ 226 h 226"/>
                <a:gd name="T2" fmla="*/ 47 w 122"/>
                <a:gd name="T3" fmla="*/ 226 h 226"/>
                <a:gd name="T4" fmla="*/ 0 w 122"/>
                <a:gd name="T5" fmla="*/ 179 h 226"/>
                <a:gd name="T6" fmla="*/ 0 w 122"/>
                <a:gd name="T7" fmla="*/ 47 h 226"/>
                <a:gd name="T8" fmla="*/ 47 w 122"/>
                <a:gd name="T9" fmla="*/ 0 h 226"/>
                <a:gd name="T10" fmla="*/ 75 w 122"/>
                <a:gd name="T11" fmla="*/ 0 h 226"/>
                <a:gd name="T12" fmla="*/ 122 w 122"/>
                <a:gd name="T13" fmla="*/ 47 h 226"/>
                <a:gd name="T14" fmla="*/ 122 w 122"/>
                <a:gd name="T15" fmla="*/ 179 h 226"/>
                <a:gd name="T16" fmla="*/ 75 w 122"/>
                <a:gd name="T1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6">
                  <a:moveTo>
                    <a:pt x="75" y="226"/>
                  </a:moveTo>
                  <a:cubicBezTo>
                    <a:pt x="47" y="226"/>
                    <a:pt x="47" y="226"/>
                    <a:pt x="47" y="226"/>
                  </a:cubicBezTo>
                  <a:cubicBezTo>
                    <a:pt x="21" y="226"/>
                    <a:pt x="0" y="205"/>
                    <a:pt x="0" y="17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01" y="0"/>
                    <a:pt x="122" y="21"/>
                    <a:pt x="122" y="47"/>
                  </a:cubicBezTo>
                  <a:cubicBezTo>
                    <a:pt x="122" y="179"/>
                    <a:pt x="122" y="179"/>
                    <a:pt x="122" y="179"/>
                  </a:cubicBezTo>
                  <a:cubicBezTo>
                    <a:pt x="122" y="205"/>
                    <a:pt x="101" y="226"/>
                    <a:pt x="75" y="226"/>
                  </a:cubicBezTo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šľíḓe">
              <a:extLst>
                <a:ext uri="{FF2B5EF4-FFF2-40B4-BE49-F238E27FC236}">
                  <a16:creationId xmlns:a16="http://schemas.microsoft.com/office/drawing/2014/main" id="{D3237394-2669-4D0E-9912-9EA4401AE624}"/>
                </a:ext>
              </a:extLst>
            </p:cNvPr>
            <p:cNvSpPr/>
            <p:nvPr/>
          </p:nvSpPr>
          <p:spPr bwMode="auto">
            <a:xfrm>
              <a:off x="4471988" y="1323975"/>
              <a:ext cx="820738" cy="812800"/>
            </a:xfrm>
            <a:custGeom>
              <a:avLst/>
              <a:gdLst>
                <a:gd name="T0" fmla="*/ 399 w 400"/>
                <a:gd name="T1" fmla="*/ 200 h 396"/>
                <a:gd name="T2" fmla="*/ 350 w 400"/>
                <a:gd name="T3" fmla="*/ 240 h 396"/>
                <a:gd name="T4" fmla="*/ 358 w 400"/>
                <a:gd name="T5" fmla="*/ 263 h 396"/>
                <a:gd name="T6" fmla="*/ 351 w 400"/>
                <a:gd name="T7" fmla="*/ 274 h 396"/>
                <a:gd name="T8" fmla="*/ 287 w 400"/>
                <a:gd name="T9" fmla="*/ 379 h 396"/>
                <a:gd name="T10" fmla="*/ 203 w 400"/>
                <a:gd name="T11" fmla="*/ 391 h 396"/>
                <a:gd name="T12" fmla="*/ 161 w 400"/>
                <a:gd name="T13" fmla="*/ 392 h 396"/>
                <a:gd name="T14" fmla="*/ 99 w 400"/>
                <a:gd name="T15" fmla="*/ 387 h 396"/>
                <a:gd name="T16" fmla="*/ 82 w 400"/>
                <a:gd name="T17" fmla="*/ 375 h 396"/>
                <a:gd name="T18" fmla="*/ 56 w 400"/>
                <a:gd name="T19" fmla="*/ 342 h 396"/>
                <a:gd name="T20" fmla="*/ 47 w 400"/>
                <a:gd name="T21" fmla="*/ 327 h 396"/>
                <a:gd name="T22" fmla="*/ 2 w 400"/>
                <a:gd name="T23" fmla="*/ 172 h 396"/>
                <a:gd name="T24" fmla="*/ 221 w 400"/>
                <a:gd name="T25" fmla="*/ 8 h 396"/>
                <a:gd name="T26" fmla="*/ 230 w 400"/>
                <a:gd name="T27" fmla="*/ 9 h 396"/>
                <a:gd name="T28" fmla="*/ 375 w 400"/>
                <a:gd name="T29" fmla="*/ 93 h 396"/>
                <a:gd name="T30" fmla="*/ 380 w 400"/>
                <a:gd name="T31" fmla="*/ 100 h 396"/>
                <a:gd name="T32" fmla="*/ 380 w 400"/>
                <a:gd name="T33" fmla="*/ 100 h 396"/>
                <a:gd name="T34" fmla="*/ 395 w 400"/>
                <a:gd name="T35" fmla="*/ 179 h 396"/>
                <a:gd name="T36" fmla="*/ 399 w 400"/>
                <a:gd name="T37" fmla="*/ 20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0" h="396">
                  <a:moveTo>
                    <a:pt x="399" y="200"/>
                  </a:moveTo>
                  <a:cubicBezTo>
                    <a:pt x="400" y="211"/>
                    <a:pt x="350" y="229"/>
                    <a:pt x="350" y="240"/>
                  </a:cubicBezTo>
                  <a:cubicBezTo>
                    <a:pt x="358" y="263"/>
                    <a:pt x="358" y="263"/>
                    <a:pt x="358" y="263"/>
                  </a:cubicBezTo>
                  <a:cubicBezTo>
                    <a:pt x="297" y="240"/>
                    <a:pt x="351" y="274"/>
                    <a:pt x="351" y="274"/>
                  </a:cubicBezTo>
                  <a:cubicBezTo>
                    <a:pt x="332" y="328"/>
                    <a:pt x="339" y="358"/>
                    <a:pt x="287" y="379"/>
                  </a:cubicBezTo>
                  <a:cubicBezTo>
                    <a:pt x="261" y="389"/>
                    <a:pt x="233" y="394"/>
                    <a:pt x="203" y="391"/>
                  </a:cubicBezTo>
                  <a:cubicBezTo>
                    <a:pt x="188" y="390"/>
                    <a:pt x="175" y="391"/>
                    <a:pt x="161" y="392"/>
                  </a:cubicBezTo>
                  <a:cubicBezTo>
                    <a:pt x="138" y="394"/>
                    <a:pt x="118" y="396"/>
                    <a:pt x="99" y="387"/>
                  </a:cubicBezTo>
                  <a:cubicBezTo>
                    <a:pt x="93" y="385"/>
                    <a:pt x="88" y="381"/>
                    <a:pt x="82" y="375"/>
                  </a:cubicBezTo>
                  <a:cubicBezTo>
                    <a:pt x="72" y="365"/>
                    <a:pt x="63" y="354"/>
                    <a:pt x="56" y="342"/>
                  </a:cubicBezTo>
                  <a:cubicBezTo>
                    <a:pt x="53" y="337"/>
                    <a:pt x="50" y="332"/>
                    <a:pt x="47" y="327"/>
                  </a:cubicBezTo>
                  <a:cubicBezTo>
                    <a:pt x="32" y="297"/>
                    <a:pt x="0" y="208"/>
                    <a:pt x="2" y="172"/>
                  </a:cubicBezTo>
                  <a:cubicBezTo>
                    <a:pt x="9" y="69"/>
                    <a:pt x="108" y="0"/>
                    <a:pt x="221" y="8"/>
                  </a:cubicBezTo>
                  <a:cubicBezTo>
                    <a:pt x="224" y="8"/>
                    <a:pt x="227" y="8"/>
                    <a:pt x="230" y="9"/>
                  </a:cubicBezTo>
                  <a:cubicBezTo>
                    <a:pt x="291" y="13"/>
                    <a:pt x="343" y="45"/>
                    <a:pt x="375" y="93"/>
                  </a:cubicBezTo>
                  <a:cubicBezTo>
                    <a:pt x="377" y="95"/>
                    <a:pt x="379" y="98"/>
                    <a:pt x="380" y="100"/>
                  </a:cubicBezTo>
                  <a:cubicBezTo>
                    <a:pt x="380" y="100"/>
                    <a:pt x="380" y="100"/>
                    <a:pt x="380" y="100"/>
                  </a:cubicBezTo>
                  <a:cubicBezTo>
                    <a:pt x="390" y="115"/>
                    <a:pt x="395" y="179"/>
                    <a:pt x="395" y="179"/>
                  </a:cubicBezTo>
                  <a:cubicBezTo>
                    <a:pt x="397" y="186"/>
                    <a:pt x="398" y="193"/>
                    <a:pt x="399" y="200"/>
                  </a:cubicBezTo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şḻíḓê">
              <a:extLst>
                <a:ext uri="{FF2B5EF4-FFF2-40B4-BE49-F238E27FC236}">
                  <a16:creationId xmlns:a16="http://schemas.microsoft.com/office/drawing/2014/main" id="{FCF1D47D-CA27-4E3A-A70D-7F424899F495}"/>
                </a:ext>
              </a:extLst>
            </p:cNvPr>
            <p:cNvSpPr/>
            <p:nvPr/>
          </p:nvSpPr>
          <p:spPr bwMode="auto">
            <a:xfrm>
              <a:off x="4633913" y="1462088"/>
              <a:ext cx="647700" cy="822325"/>
            </a:xfrm>
            <a:custGeom>
              <a:avLst/>
              <a:gdLst>
                <a:gd name="T0" fmla="*/ 315 w 316"/>
                <a:gd name="T1" fmla="*/ 166 h 401"/>
                <a:gd name="T2" fmla="*/ 314 w 316"/>
                <a:gd name="T3" fmla="*/ 194 h 401"/>
                <a:gd name="T4" fmla="*/ 311 w 316"/>
                <a:gd name="T5" fmla="*/ 241 h 401"/>
                <a:gd name="T6" fmla="*/ 308 w 316"/>
                <a:gd name="T7" fmla="*/ 258 h 401"/>
                <a:gd name="T8" fmla="*/ 302 w 316"/>
                <a:gd name="T9" fmla="*/ 311 h 401"/>
                <a:gd name="T10" fmla="*/ 178 w 316"/>
                <a:gd name="T11" fmla="*/ 400 h 401"/>
                <a:gd name="T12" fmla="*/ 172 w 316"/>
                <a:gd name="T13" fmla="*/ 400 h 401"/>
                <a:gd name="T14" fmla="*/ 150 w 316"/>
                <a:gd name="T15" fmla="*/ 401 h 401"/>
                <a:gd name="T16" fmla="*/ 129 w 316"/>
                <a:gd name="T17" fmla="*/ 398 h 401"/>
                <a:gd name="T18" fmla="*/ 91 w 316"/>
                <a:gd name="T19" fmla="*/ 386 h 401"/>
                <a:gd name="T20" fmla="*/ 91 w 316"/>
                <a:gd name="T21" fmla="*/ 386 h 401"/>
                <a:gd name="T22" fmla="*/ 20 w 316"/>
                <a:gd name="T23" fmla="*/ 320 h 401"/>
                <a:gd name="T24" fmla="*/ 0 w 316"/>
                <a:gd name="T25" fmla="*/ 249 h 401"/>
                <a:gd name="T26" fmla="*/ 0 w 316"/>
                <a:gd name="T27" fmla="*/ 244 h 401"/>
                <a:gd name="T28" fmla="*/ 0 w 316"/>
                <a:gd name="T29" fmla="*/ 237 h 401"/>
                <a:gd name="T30" fmla="*/ 0 w 316"/>
                <a:gd name="T31" fmla="*/ 236 h 401"/>
                <a:gd name="T32" fmla="*/ 0 w 316"/>
                <a:gd name="T33" fmla="*/ 231 h 401"/>
                <a:gd name="T34" fmla="*/ 1 w 316"/>
                <a:gd name="T35" fmla="*/ 218 h 401"/>
                <a:gd name="T36" fmla="*/ 3 w 316"/>
                <a:gd name="T37" fmla="*/ 172 h 401"/>
                <a:gd name="T38" fmla="*/ 4 w 316"/>
                <a:gd name="T39" fmla="*/ 171 h 401"/>
                <a:gd name="T40" fmla="*/ 4 w 316"/>
                <a:gd name="T41" fmla="*/ 171 h 401"/>
                <a:gd name="T42" fmla="*/ 4 w 316"/>
                <a:gd name="T43" fmla="*/ 163 h 401"/>
                <a:gd name="T44" fmla="*/ 4 w 316"/>
                <a:gd name="T45" fmla="*/ 156 h 401"/>
                <a:gd name="T46" fmla="*/ 5 w 316"/>
                <a:gd name="T47" fmla="*/ 150 h 401"/>
                <a:gd name="T48" fmla="*/ 5 w 316"/>
                <a:gd name="T49" fmla="*/ 148 h 401"/>
                <a:gd name="T50" fmla="*/ 11 w 316"/>
                <a:gd name="T51" fmla="*/ 118 h 401"/>
                <a:gd name="T52" fmla="*/ 18 w 316"/>
                <a:gd name="T53" fmla="*/ 98 h 401"/>
                <a:gd name="T54" fmla="*/ 19 w 316"/>
                <a:gd name="T55" fmla="*/ 95 h 401"/>
                <a:gd name="T56" fmla="*/ 28 w 316"/>
                <a:gd name="T57" fmla="*/ 79 h 401"/>
                <a:gd name="T58" fmla="*/ 28 w 316"/>
                <a:gd name="T59" fmla="*/ 79 h 401"/>
                <a:gd name="T60" fmla="*/ 72 w 316"/>
                <a:gd name="T61" fmla="*/ 31 h 401"/>
                <a:gd name="T62" fmla="*/ 83 w 316"/>
                <a:gd name="T63" fmla="*/ 24 h 401"/>
                <a:gd name="T64" fmla="*/ 173 w 316"/>
                <a:gd name="T65" fmla="*/ 2 h 401"/>
                <a:gd name="T66" fmla="*/ 242 w 316"/>
                <a:gd name="T67" fmla="*/ 25 h 401"/>
                <a:gd name="T68" fmla="*/ 278 w 316"/>
                <a:gd name="T69" fmla="*/ 54 h 401"/>
                <a:gd name="T70" fmla="*/ 309 w 316"/>
                <a:gd name="T71" fmla="*/ 109 h 401"/>
                <a:gd name="T72" fmla="*/ 310 w 316"/>
                <a:gd name="T73" fmla="*/ 112 h 401"/>
                <a:gd name="T74" fmla="*/ 314 w 316"/>
                <a:gd name="T75" fmla="*/ 133 h 401"/>
                <a:gd name="T76" fmla="*/ 315 w 316"/>
                <a:gd name="T77" fmla="*/ 16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6" h="401">
                  <a:moveTo>
                    <a:pt x="315" y="166"/>
                  </a:moveTo>
                  <a:cubicBezTo>
                    <a:pt x="314" y="194"/>
                    <a:pt x="314" y="194"/>
                    <a:pt x="314" y="194"/>
                  </a:cubicBezTo>
                  <a:cubicBezTo>
                    <a:pt x="311" y="241"/>
                    <a:pt x="311" y="241"/>
                    <a:pt x="311" y="241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7" y="265"/>
                    <a:pt x="304" y="304"/>
                    <a:pt x="302" y="311"/>
                  </a:cubicBezTo>
                  <a:cubicBezTo>
                    <a:pt x="289" y="377"/>
                    <a:pt x="246" y="391"/>
                    <a:pt x="178" y="400"/>
                  </a:cubicBezTo>
                  <a:cubicBezTo>
                    <a:pt x="176" y="400"/>
                    <a:pt x="174" y="400"/>
                    <a:pt x="172" y="400"/>
                  </a:cubicBezTo>
                  <a:cubicBezTo>
                    <a:pt x="165" y="401"/>
                    <a:pt x="158" y="401"/>
                    <a:pt x="150" y="401"/>
                  </a:cubicBezTo>
                  <a:cubicBezTo>
                    <a:pt x="143" y="400"/>
                    <a:pt x="136" y="399"/>
                    <a:pt x="129" y="398"/>
                  </a:cubicBezTo>
                  <a:cubicBezTo>
                    <a:pt x="116" y="396"/>
                    <a:pt x="103" y="391"/>
                    <a:pt x="91" y="386"/>
                  </a:cubicBezTo>
                  <a:cubicBezTo>
                    <a:pt x="91" y="386"/>
                    <a:pt x="91" y="386"/>
                    <a:pt x="91" y="386"/>
                  </a:cubicBezTo>
                  <a:cubicBezTo>
                    <a:pt x="61" y="372"/>
                    <a:pt x="36" y="349"/>
                    <a:pt x="20" y="320"/>
                  </a:cubicBezTo>
                  <a:cubicBezTo>
                    <a:pt x="8" y="299"/>
                    <a:pt x="1" y="275"/>
                    <a:pt x="0" y="249"/>
                  </a:cubicBezTo>
                  <a:cubicBezTo>
                    <a:pt x="0" y="247"/>
                    <a:pt x="0" y="245"/>
                    <a:pt x="0" y="244"/>
                  </a:cubicBezTo>
                  <a:cubicBezTo>
                    <a:pt x="0" y="242"/>
                    <a:pt x="0" y="239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4" y="156"/>
                    <a:pt x="4" y="156"/>
                    <a:pt x="4" y="156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38"/>
                    <a:pt x="8" y="128"/>
                    <a:pt x="11" y="118"/>
                  </a:cubicBezTo>
                  <a:cubicBezTo>
                    <a:pt x="13" y="111"/>
                    <a:pt x="15" y="104"/>
                    <a:pt x="18" y="98"/>
                  </a:cubicBezTo>
                  <a:cubicBezTo>
                    <a:pt x="19" y="97"/>
                    <a:pt x="19" y="96"/>
                    <a:pt x="19" y="95"/>
                  </a:cubicBezTo>
                  <a:cubicBezTo>
                    <a:pt x="22" y="89"/>
                    <a:pt x="25" y="84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9" y="60"/>
                    <a:pt x="54" y="44"/>
                    <a:pt x="72" y="31"/>
                  </a:cubicBezTo>
                  <a:cubicBezTo>
                    <a:pt x="76" y="29"/>
                    <a:pt x="80" y="26"/>
                    <a:pt x="83" y="24"/>
                  </a:cubicBezTo>
                  <a:cubicBezTo>
                    <a:pt x="110" y="8"/>
                    <a:pt x="141" y="0"/>
                    <a:pt x="173" y="2"/>
                  </a:cubicBezTo>
                  <a:cubicBezTo>
                    <a:pt x="200" y="3"/>
                    <a:pt x="220" y="11"/>
                    <a:pt x="242" y="25"/>
                  </a:cubicBezTo>
                  <a:cubicBezTo>
                    <a:pt x="256" y="32"/>
                    <a:pt x="268" y="42"/>
                    <a:pt x="278" y="54"/>
                  </a:cubicBezTo>
                  <a:cubicBezTo>
                    <a:pt x="292" y="69"/>
                    <a:pt x="302" y="88"/>
                    <a:pt x="309" y="109"/>
                  </a:cubicBezTo>
                  <a:cubicBezTo>
                    <a:pt x="309" y="110"/>
                    <a:pt x="310" y="111"/>
                    <a:pt x="310" y="112"/>
                  </a:cubicBezTo>
                  <a:cubicBezTo>
                    <a:pt x="312" y="119"/>
                    <a:pt x="314" y="126"/>
                    <a:pt x="314" y="133"/>
                  </a:cubicBezTo>
                  <a:cubicBezTo>
                    <a:pt x="316" y="144"/>
                    <a:pt x="316" y="155"/>
                    <a:pt x="315" y="166"/>
                  </a:cubicBezTo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ṧľíḓé">
              <a:extLst>
                <a:ext uri="{FF2B5EF4-FFF2-40B4-BE49-F238E27FC236}">
                  <a16:creationId xmlns:a16="http://schemas.microsoft.com/office/drawing/2014/main" id="{3ADD8D67-2592-4670-8ECC-C5DBD443E6DD}"/>
                </a:ext>
              </a:extLst>
            </p:cNvPr>
            <p:cNvSpPr/>
            <p:nvPr/>
          </p:nvSpPr>
          <p:spPr bwMode="auto">
            <a:xfrm>
              <a:off x="4459288" y="1274763"/>
              <a:ext cx="771525" cy="931862"/>
            </a:xfrm>
            <a:custGeom>
              <a:avLst/>
              <a:gdLst>
                <a:gd name="T0" fmla="*/ 343 w 376"/>
                <a:gd name="T1" fmla="*/ 117 h 454"/>
                <a:gd name="T2" fmla="*/ 285 w 376"/>
                <a:gd name="T3" fmla="*/ 243 h 454"/>
                <a:gd name="T4" fmla="*/ 282 w 376"/>
                <a:gd name="T5" fmla="*/ 289 h 454"/>
                <a:gd name="T6" fmla="*/ 275 w 376"/>
                <a:gd name="T7" fmla="*/ 310 h 454"/>
                <a:gd name="T8" fmla="*/ 260 w 376"/>
                <a:gd name="T9" fmla="*/ 322 h 454"/>
                <a:gd name="T10" fmla="*/ 244 w 376"/>
                <a:gd name="T11" fmla="*/ 306 h 454"/>
                <a:gd name="T12" fmla="*/ 244 w 376"/>
                <a:gd name="T13" fmla="*/ 305 h 454"/>
                <a:gd name="T14" fmla="*/ 245 w 376"/>
                <a:gd name="T15" fmla="*/ 271 h 454"/>
                <a:gd name="T16" fmla="*/ 228 w 376"/>
                <a:gd name="T17" fmla="*/ 316 h 454"/>
                <a:gd name="T18" fmla="*/ 174 w 376"/>
                <a:gd name="T19" fmla="*/ 403 h 454"/>
                <a:gd name="T20" fmla="*/ 106 w 376"/>
                <a:gd name="T21" fmla="*/ 454 h 454"/>
                <a:gd name="T22" fmla="*/ 0 w 376"/>
                <a:gd name="T23" fmla="*/ 247 h 454"/>
                <a:gd name="T24" fmla="*/ 2 w 376"/>
                <a:gd name="T25" fmla="*/ 211 h 454"/>
                <a:gd name="T26" fmla="*/ 8 w 376"/>
                <a:gd name="T27" fmla="*/ 179 h 454"/>
                <a:gd name="T28" fmla="*/ 293 w 376"/>
                <a:gd name="T29" fmla="*/ 69 h 454"/>
                <a:gd name="T30" fmla="*/ 343 w 376"/>
                <a:gd name="T31" fmla="*/ 11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6" h="454">
                  <a:moveTo>
                    <a:pt x="343" y="117"/>
                  </a:moveTo>
                  <a:cubicBezTo>
                    <a:pt x="376" y="208"/>
                    <a:pt x="289" y="201"/>
                    <a:pt x="285" y="243"/>
                  </a:cubicBezTo>
                  <a:cubicBezTo>
                    <a:pt x="285" y="248"/>
                    <a:pt x="283" y="255"/>
                    <a:pt x="282" y="289"/>
                  </a:cubicBezTo>
                  <a:cubicBezTo>
                    <a:pt x="275" y="310"/>
                    <a:pt x="275" y="310"/>
                    <a:pt x="275" y="310"/>
                  </a:cubicBezTo>
                  <a:cubicBezTo>
                    <a:pt x="273" y="317"/>
                    <a:pt x="267" y="322"/>
                    <a:pt x="260" y="322"/>
                  </a:cubicBezTo>
                  <a:cubicBezTo>
                    <a:pt x="251" y="322"/>
                    <a:pt x="244" y="315"/>
                    <a:pt x="244" y="306"/>
                  </a:cubicBezTo>
                  <a:cubicBezTo>
                    <a:pt x="244" y="305"/>
                    <a:pt x="244" y="305"/>
                    <a:pt x="244" y="305"/>
                  </a:cubicBezTo>
                  <a:cubicBezTo>
                    <a:pt x="245" y="271"/>
                    <a:pt x="245" y="271"/>
                    <a:pt x="245" y="271"/>
                  </a:cubicBezTo>
                  <a:cubicBezTo>
                    <a:pt x="228" y="316"/>
                    <a:pt x="228" y="316"/>
                    <a:pt x="228" y="316"/>
                  </a:cubicBezTo>
                  <a:cubicBezTo>
                    <a:pt x="216" y="349"/>
                    <a:pt x="197" y="378"/>
                    <a:pt x="174" y="403"/>
                  </a:cubicBezTo>
                  <a:cubicBezTo>
                    <a:pt x="154" y="424"/>
                    <a:pt x="132" y="441"/>
                    <a:pt x="106" y="454"/>
                  </a:cubicBezTo>
                  <a:cubicBezTo>
                    <a:pt x="106" y="454"/>
                    <a:pt x="0" y="391"/>
                    <a:pt x="0" y="247"/>
                  </a:cubicBezTo>
                  <a:cubicBezTo>
                    <a:pt x="0" y="235"/>
                    <a:pt x="0" y="223"/>
                    <a:pt x="2" y="211"/>
                  </a:cubicBezTo>
                  <a:cubicBezTo>
                    <a:pt x="3" y="199"/>
                    <a:pt x="5" y="189"/>
                    <a:pt x="8" y="179"/>
                  </a:cubicBezTo>
                  <a:cubicBezTo>
                    <a:pt x="52" y="0"/>
                    <a:pt x="272" y="61"/>
                    <a:pt x="293" y="69"/>
                  </a:cubicBezTo>
                  <a:cubicBezTo>
                    <a:pt x="315" y="77"/>
                    <a:pt x="343" y="117"/>
                    <a:pt x="343" y="117"/>
                  </a:cubicBezTo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ṡ1idè">
              <a:extLst>
                <a:ext uri="{FF2B5EF4-FFF2-40B4-BE49-F238E27FC236}">
                  <a16:creationId xmlns:a16="http://schemas.microsoft.com/office/drawing/2014/main" id="{963C62B5-D1F6-4538-8FE4-633AED1F331B}"/>
                </a:ext>
              </a:extLst>
            </p:cNvPr>
            <p:cNvSpPr/>
            <p:nvPr/>
          </p:nvSpPr>
          <p:spPr bwMode="auto">
            <a:xfrm>
              <a:off x="5257800" y="1881188"/>
              <a:ext cx="60325" cy="160337"/>
            </a:xfrm>
            <a:custGeom>
              <a:avLst/>
              <a:gdLst>
                <a:gd name="T0" fmla="*/ 30 w 30"/>
                <a:gd name="T1" fmla="*/ 58 h 78"/>
                <a:gd name="T2" fmla="*/ 30 w 30"/>
                <a:gd name="T3" fmla="*/ 60 h 78"/>
                <a:gd name="T4" fmla="*/ 0 w 30"/>
                <a:gd name="T5" fmla="*/ 77 h 78"/>
                <a:gd name="T6" fmla="*/ 3 w 30"/>
                <a:gd name="T7" fmla="*/ 0 h 78"/>
                <a:gd name="T8" fmla="*/ 30 w 30"/>
                <a:gd name="T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78">
                  <a:moveTo>
                    <a:pt x="30" y="58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70"/>
                    <a:pt x="21" y="78"/>
                    <a:pt x="0" y="7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26"/>
                    <a:pt x="29" y="42"/>
                    <a:pt x="30" y="58"/>
                  </a:cubicBez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šľïḑe">
              <a:extLst>
                <a:ext uri="{FF2B5EF4-FFF2-40B4-BE49-F238E27FC236}">
                  <a16:creationId xmlns:a16="http://schemas.microsoft.com/office/drawing/2014/main" id="{5AF5F2A3-A822-48A8-9F19-3C4CE16D660F}"/>
                </a:ext>
              </a:extLst>
            </p:cNvPr>
            <p:cNvSpPr/>
            <p:nvPr/>
          </p:nvSpPr>
          <p:spPr bwMode="auto">
            <a:xfrm>
              <a:off x="5180013" y="1768475"/>
              <a:ext cx="136525" cy="41275"/>
            </a:xfrm>
            <a:custGeom>
              <a:avLst/>
              <a:gdLst>
                <a:gd name="T0" fmla="*/ 57 w 67"/>
                <a:gd name="T1" fmla="*/ 20 h 20"/>
                <a:gd name="T2" fmla="*/ 9 w 67"/>
                <a:gd name="T3" fmla="*/ 20 h 20"/>
                <a:gd name="T4" fmla="*/ 0 w 67"/>
                <a:gd name="T5" fmla="*/ 10 h 20"/>
                <a:gd name="T6" fmla="*/ 9 w 67"/>
                <a:gd name="T7" fmla="*/ 0 h 20"/>
                <a:gd name="T8" fmla="*/ 57 w 67"/>
                <a:gd name="T9" fmla="*/ 0 h 20"/>
                <a:gd name="T10" fmla="*/ 67 w 67"/>
                <a:gd name="T11" fmla="*/ 10 h 20"/>
                <a:gd name="T12" fmla="*/ 57 w 6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0">
                  <a:moveTo>
                    <a:pt x="57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2" y="0"/>
                    <a:pt x="67" y="4"/>
                    <a:pt x="67" y="10"/>
                  </a:cubicBezTo>
                  <a:cubicBezTo>
                    <a:pt x="67" y="15"/>
                    <a:pt x="62" y="20"/>
                    <a:pt x="57" y="20"/>
                  </a:cubicBezTo>
                  <a:close/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ḻïdê">
              <a:extLst>
                <a:ext uri="{FF2B5EF4-FFF2-40B4-BE49-F238E27FC236}">
                  <a16:creationId xmlns:a16="http://schemas.microsoft.com/office/drawing/2014/main" id="{DE0E5A31-0162-443E-996D-41612A3CCD7A}"/>
                </a:ext>
              </a:extLst>
            </p:cNvPr>
            <p:cNvSpPr/>
            <p:nvPr/>
          </p:nvSpPr>
          <p:spPr bwMode="auto">
            <a:xfrm>
              <a:off x="5226050" y="1830388"/>
              <a:ext cx="28575" cy="50800"/>
            </a:xfrm>
            <a:custGeom>
              <a:avLst/>
              <a:gdLst>
                <a:gd name="T0" fmla="*/ 7 w 14"/>
                <a:gd name="T1" fmla="*/ 25 h 25"/>
                <a:gd name="T2" fmla="*/ 7 w 14"/>
                <a:gd name="T3" fmla="*/ 25 h 25"/>
                <a:gd name="T4" fmla="*/ 0 w 14"/>
                <a:gd name="T5" fmla="*/ 18 h 25"/>
                <a:gd name="T6" fmla="*/ 0 w 14"/>
                <a:gd name="T7" fmla="*/ 8 h 25"/>
                <a:gd name="T8" fmla="*/ 7 w 14"/>
                <a:gd name="T9" fmla="*/ 0 h 25"/>
                <a:gd name="T10" fmla="*/ 14 w 14"/>
                <a:gd name="T11" fmla="*/ 8 h 25"/>
                <a:gd name="T12" fmla="*/ 14 w 14"/>
                <a:gd name="T13" fmla="*/ 18 h 25"/>
                <a:gd name="T14" fmla="*/ 7 w 14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3" y="25"/>
                    <a:pt x="0" y="22"/>
                    <a:pt x="0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22"/>
                    <a:pt x="11" y="25"/>
                    <a:pt x="7" y="25"/>
                  </a:cubicBezTo>
                  <a:close/>
                </a:path>
              </a:pathLst>
            </a:cu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śḷîdé">
              <a:extLst>
                <a:ext uri="{FF2B5EF4-FFF2-40B4-BE49-F238E27FC236}">
                  <a16:creationId xmlns:a16="http://schemas.microsoft.com/office/drawing/2014/main" id="{7334531C-5919-4C1A-AF1B-8E485907DAF4}"/>
                </a:ext>
              </a:extLst>
            </p:cNvPr>
            <p:cNvSpPr/>
            <p:nvPr/>
          </p:nvSpPr>
          <p:spPr bwMode="auto">
            <a:xfrm>
              <a:off x="4459288" y="1641475"/>
              <a:ext cx="357188" cy="565150"/>
            </a:xfrm>
            <a:custGeom>
              <a:avLst/>
              <a:gdLst>
                <a:gd name="T0" fmla="*/ 8 w 174"/>
                <a:gd name="T1" fmla="*/ 0 h 275"/>
                <a:gd name="T2" fmla="*/ 8 w 174"/>
                <a:gd name="T3" fmla="*/ 0 h 275"/>
                <a:gd name="T4" fmla="*/ 2 w 174"/>
                <a:gd name="T5" fmla="*/ 32 h 275"/>
                <a:gd name="T6" fmla="*/ 0 w 174"/>
                <a:gd name="T7" fmla="*/ 68 h 275"/>
                <a:gd name="T8" fmla="*/ 106 w 174"/>
                <a:gd name="T9" fmla="*/ 275 h 275"/>
                <a:gd name="T10" fmla="*/ 174 w 174"/>
                <a:gd name="T11" fmla="*/ 224 h 275"/>
                <a:gd name="T12" fmla="*/ 56 w 174"/>
                <a:gd name="T13" fmla="*/ 121 h 275"/>
                <a:gd name="T14" fmla="*/ 8 w 174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75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10"/>
                    <a:pt x="3" y="20"/>
                    <a:pt x="2" y="32"/>
                  </a:cubicBezTo>
                  <a:cubicBezTo>
                    <a:pt x="0" y="44"/>
                    <a:pt x="0" y="56"/>
                    <a:pt x="0" y="68"/>
                  </a:cubicBezTo>
                  <a:cubicBezTo>
                    <a:pt x="0" y="212"/>
                    <a:pt x="106" y="275"/>
                    <a:pt x="106" y="275"/>
                  </a:cubicBezTo>
                  <a:cubicBezTo>
                    <a:pt x="132" y="262"/>
                    <a:pt x="154" y="245"/>
                    <a:pt x="174" y="224"/>
                  </a:cubicBezTo>
                  <a:cubicBezTo>
                    <a:pt x="157" y="219"/>
                    <a:pt x="104" y="199"/>
                    <a:pt x="56" y="121"/>
                  </a:cubicBezTo>
                  <a:cubicBezTo>
                    <a:pt x="25" y="69"/>
                    <a:pt x="12" y="28"/>
                    <a:pt x="8" y="0"/>
                  </a:cubicBezTo>
                </a:path>
              </a:pathLst>
            </a:custGeom>
            <a:solidFill>
              <a:srgbClr val="654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şļïďè">
              <a:extLst>
                <a:ext uri="{FF2B5EF4-FFF2-40B4-BE49-F238E27FC236}">
                  <a16:creationId xmlns:a16="http://schemas.microsoft.com/office/drawing/2014/main" id="{9F1D9770-E875-4E69-9EA1-DCDDA7D731D7}"/>
                </a:ext>
              </a:extLst>
            </p:cNvPr>
            <p:cNvSpPr/>
            <p:nvPr/>
          </p:nvSpPr>
          <p:spPr bwMode="auto">
            <a:xfrm>
              <a:off x="4919663" y="1811338"/>
              <a:ext cx="338138" cy="519112"/>
            </a:xfrm>
            <a:custGeom>
              <a:avLst/>
              <a:gdLst>
                <a:gd name="T0" fmla="*/ 165 w 165"/>
                <a:gd name="T1" fmla="*/ 135 h 253"/>
                <a:gd name="T2" fmla="*/ 163 w 165"/>
                <a:gd name="T3" fmla="*/ 189 h 253"/>
                <a:gd name="T4" fmla="*/ 68 w 165"/>
                <a:gd name="T5" fmla="*/ 249 h 253"/>
                <a:gd name="T6" fmla="*/ 4 w 165"/>
                <a:gd name="T7" fmla="*/ 242 h 253"/>
                <a:gd name="T8" fmla="*/ 11 w 165"/>
                <a:gd name="T9" fmla="*/ 186 h 253"/>
                <a:gd name="T10" fmla="*/ 28 w 165"/>
                <a:gd name="T11" fmla="*/ 80 h 253"/>
                <a:gd name="T12" fmla="*/ 0 w 165"/>
                <a:gd name="T13" fmla="*/ 0 h 253"/>
                <a:gd name="T14" fmla="*/ 58 w 165"/>
                <a:gd name="T15" fmla="*/ 24 h 253"/>
                <a:gd name="T16" fmla="*/ 58 w 165"/>
                <a:gd name="T17" fmla="*/ 24 h 253"/>
                <a:gd name="T18" fmla="*/ 163 w 165"/>
                <a:gd name="T19" fmla="*/ 136 h 253"/>
                <a:gd name="T20" fmla="*/ 165 w 165"/>
                <a:gd name="T21" fmla="*/ 13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253">
                  <a:moveTo>
                    <a:pt x="165" y="135"/>
                  </a:moveTo>
                  <a:cubicBezTo>
                    <a:pt x="163" y="189"/>
                    <a:pt x="163" y="189"/>
                    <a:pt x="163" y="189"/>
                  </a:cubicBezTo>
                  <a:cubicBezTo>
                    <a:pt x="163" y="235"/>
                    <a:pt x="109" y="253"/>
                    <a:pt x="68" y="249"/>
                  </a:cubicBezTo>
                  <a:cubicBezTo>
                    <a:pt x="4" y="242"/>
                    <a:pt x="4" y="242"/>
                    <a:pt x="4" y="242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4" y="88"/>
                    <a:pt x="99" y="139"/>
                    <a:pt x="163" y="136"/>
                  </a:cubicBezTo>
                  <a:lnTo>
                    <a:pt x="165" y="135"/>
                  </a:lnTo>
                  <a:close/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lïḍê">
              <a:extLst>
                <a:ext uri="{FF2B5EF4-FFF2-40B4-BE49-F238E27FC236}">
                  <a16:creationId xmlns:a16="http://schemas.microsoft.com/office/drawing/2014/main" id="{954195F2-A596-4C23-86AD-DDC065AD6307}"/>
                </a:ext>
              </a:extLst>
            </p:cNvPr>
            <p:cNvSpPr/>
            <p:nvPr/>
          </p:nvSpPr>
          <p:spPr bwMode="auto">
            <a:xfrm>
              <a:off x="4857750" y="1808163"/>
              <a:ext cx="119063" cy="177800"/>
            </a:xfrm>
            <a:custGeom>
              <a:avLst/>
              <a:gdLst>
                <a:gd name="T0" fmla="*/ 47 w 58"/>
                <a:gd name="T1" fmla="*/ 0 h 87"/>
                <a:gd name="T2" fmla="*/ 58 w 58"/>
                <a:gd name="T3" fmla="*/ 12 h 87"/>
                <a:gd name="T4" fmla="*/ 58 w 58"/>
                <a:gd name="T5" fmla="*/ 52 h 87"/>
                <a:gd name="T6" fmla="*/ 58 w 58"/>
                <a:gd name="T7" fmla="*/ 87 h 87"/>
                <a:gd name="T8" fmla="*/ 44 w 58"/>
                <a:gd name="T9" fmla="*/ 87 h 87"/>
                <a:gd name="T10" fmla="*/ 41 w 58"/>
                <a:gd name="T11" fmla="*/ 87 h 87"/>
                <a:gd name="T12" fmla="*/ 0 w 58"/>
                <a:gd name="T13" fmla="*/ 42 h 87"/>
                <a:gd name="T14" fmla="*/ 13 w 58"/>
                <a:gd name="T15" fmla="*/ 12 h 87"/>
                <a:gd name="T16" fmla="*/ 41 w 58"/>
                <a:gd name="T17" fmla="*/ 0 h 87"/>
                <a:gd name="T18" fmla="*/ 41 w 58"/>
                <a:gd name="T19" fmla="*/ 0 h 87"/>
                <a:gd name="T20" fmla="*/ 44 w 58"/>
                <a:gd name="T21" fmla="*/ 0 h 87"/>
                <a:gd name="T22" fmla="*/ 47 w 5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87">
                  <a:moveTo>
                    <a:pt x="47" y="0"/>
                  </a:moveTo>
                  <a:cubicBezTo>
                    <a:pt x="53" y="0"/>
                    <a:pt x="58" y="5"/>
                    <a:pt x="58" y="1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43" y="87"/>
                    <a:pt x="42" y="87"/>
                    <a:pt x="41" y="87"/>
                  </a:cubicBezTo>
                  <a:cubicBezTo>
                    <a:pt x="18" y="85"/>
                    <a:pt x="0" y="65"/>
                    <a:pt x="0" y="42"/>
                  </a:cubicBezTo>
                  <a:cubicBezTo>
                    <a:pt x="0" y="30"/>
                    <a:pt x="5" y="20"/>
                    <a:pt x="13" y="12"/>
                  </a:cubicBezTo>
                  <a:cubicBezTo>
                    <a:pt x="20" y="5"/>
                    <a:pt x="30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0"/>
                    <a:pt x="44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śḷiḑê">
              <a:extLst>
                <a:ext uri="{FF2B5EF4-FFF2-40B4-BE49-F238E27FC236}">
                  <a16:creationId xmlns:a16="http://schemas.microsoft.com/office/drawing/2014/main" id="{AA7B01D5-BEC1-4C96-9747-28ACA18CCDDB}"/>
                </a:ext>
              </a:extLst>
            </p:cNvPr>
            <p:cNvSpPr/>
            <p:nvPr/>
          </p:nvSpPr>
          <p:spPr bwMode="auto">
            <a:xfrm>
              <a:off x="4105275" y="4213225"/>
              <a:ext cx="758825" cy="139700"/>
            </a:xfrm>
            <a:prstGeom prst="rect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ŝľïḍe">
              <a:extLst>
                <a:ext uri="{FF2B5EF4-FFF2-40B4-BE49-F238E27FC236}">
                  <a16:creationId xmlns:a16="http://schemas.microsoft.com/office/drawing/2014/main" id="{CDF8FBEE-4631-4423-A0F9-0BC4A3DC996D}"/>
                </a:ext>
              </a:extLst>
            </p:cNvPr>
            <p:cNvSpPr/>
            <p:nvPr/>
          </p:nvSpPr>
          <p:spPr bwMode="auto">
            <a:xfrm>
              <a:off x="3846513" y="5519738"/>
              <a:ext cx="0" cy="53975"/>
            </a:xfrm>
            <a:custGeom>
              <a:avLst/>
              <a:gdLst>
                <a:gd name="T0" fmla="*/ 0 h 34"/>
                <a:gd name="T1" fmla="*/ 34 h 34"/>
                <a:gd name="T2" fmla="*/ 0 h 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">
                  <a:moveTo>
                    <a:pt x="0" y="0"/>
                  </a:move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šḷíḓè">
              <a:extLst>
                <a:ext uri="{FF2B5EF4-FFF2-40B4-BE49-F238E27FC236}">
                  <a16:creationId xmlns:a16="http://schemas.microsoft.com/office/drawing/2014/main" id="{0239CE32-0336-4C50-9596-C8D054A7FFB2}"/>
                </a:ext>
              </a:extLst>
            </p:cNvPr>
            <p:cNvSpPr/>
            <p:nvPr/>
          </p:nvSpPr>
          <p:spPr bwMode="auto">
            <a:xfrm>
              <a:off x="3846513" y="5519738"/>
              <a:ext cx="0" cy="539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ľîḍe">
              <a:extLst>
                <a:ext uri="{FF2B5EF4-FFF2-40B4-BE49-F238E27FC236}">
                  <a16:creationId xmlns:a16="http://schemas.microsoft.com/office/drawing/2014/main" id="{AF25DBA9-FCCA-44CD-8CED-CBA7834FE5B1}"/>
                </a:ext>
              </a:extLst>
            </p:cNvPr>
            <p:cNvSpPr/>
            <p:nvPr/>
          </p:nvSpPr>
          <p:spPr bwMode="auto">
            <a:xfrm>
              <a:off x="7008813" y="4225925"/>
              <a:ext cx="696913" cy="139700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šḻide">
              <a:extLst>
                <a:ext uri="{FF2B5EF4-FFF2-40B4-BE49-F238E27FC236}">
                  <a16:creationId xmlns:a16="http://schemas.microsoft.com/office/drawing/2014/main" id="{DC2F0827-877D-418F-BBF0-160DD2366010}"/>
                </a:ext>
              </a:extLst>
            </p:cNvPr>
            <p:cNvSpPr/>
            <p:nvPr/>
          </p:nvSpPr>
          <p:spPr bwMode="auto">
            <a:xfrm>
              <a:off x="7593013" y="3748088"/>
              <a:ext cx="157163" cy="1973262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şliḑê">
              <a:extLst>
                <a:ext uri="{FF2B5EF4-FFF2-40B4-BE49-F238E27FC236}">
                  <a16:creationId xmlns:a16="http://schemas.microsoft.com/office/drawing/2014/main" id="{4262B80B-BCC9-4381-B647-EBCD93E8DC6C}"/>
                </a:ext>
              </a:extLst>
            </p:cNvPr>
            <p:cNvSpPr/>
            <p:nvPr/>
          </p:nvSpPr>
          <p:spPr bwMode="auto">
            <a:xfrm>
              <a:off x="6956425" y="3738563"/>
              <a:ext cx="158750" cy="1982787"/>
            </a:xfrm>
            <a:prstGeom prst="rect">
              <a:avLst/>
            </a:prstGeom>
            <a:solidFill>
              <a:srgbClr val="B1A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ṩḷïḓè">
              <a:extLst>
                <a:ext uri="{FF2B5EF4-FFF2-40B4-BE49-F238E27FC236}">
                  <a16:creationId xmlns:a16="http://schemas.microsoft.com/office/drawing/2014/main" id="{C6498F40-41C8-48B0-B6F2-FC8F596311C7}"/>
                </a:ext>
              </a:extLst>
            </p:cNvPr>
            <p:cNvSpPr/>
            <p:nvPr/>
          </p:nvSpPr>
          <p:spPr bwMode="auto">
            <a:xfrm>
              <a:off x="6956425" y="3657600"/>
              <a:ext cx="158750" cy="846137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ľíde">
              <a:extLst>
                <a:ext uri="{FF2B5EF4-FFF2-40B4-BE49-F238E27FC236}">
                  <a16:creationId xmlns:a16="http://schemas.microsoft.com/office/drawing/2014/main" id="{84D004EF-1D0F-451E-B223-EB067073D895}"/>
                </a:ext>
              </a:extLst>
            </p:cNvPr>
            <p:cNvSpPr/>
            <p:nvPr/>
          </p:nvSpPr>
          <p:spPr bwMode="auto">
            <a:xfrm>
              <a:off x="3214688" y="4225925"/>
              <a:ext cx="695325" cy="139700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ļïďê">
              <a:extLst>
                <a:ext uri="{FF2B5EF4-FFF2-40B4-BE49-F238E27FC236}">
                  <a16:creationId xmlns:a16="http://schemas.microsoft.com/office/drawing/2014/main" id="{958332C8-ABD3-4257-91F3-3BA159153E51}"/>
                </a:ext>
              </a:extLst>
            </p:cNvPr>
            <p:cNvSpPr/>
            <p:nvPr/>
          </p:nvSpPr>
          <p:spPr bwMode="auto">
            <a:xfrm>
              <a:off x="3797300" y="3748088"/>
              <a:ext cx="160338" cy="1973262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ḷîḋé">
              <a:extLst>
                <a:ext uri="{FF2B5EF4-FFF2-40B4-BE49-F238E27FC236}">
                  <a16:creationId xmlns:a16="http://schemas.microsoft.com/office/drawing/2014/main" id="{6427709B-662D-4B8C-9FE0-EEFE7A579CE9}"/>
                </a:ext>
              </a:extLst>
            </p:cNvPr>
            <p:cNvSpPr/>
            <p:nvPr/>
          </p:nvSpPr>
          <p:spPr bwMode="auto">
            <a:xfrm>
              <a:off x="3162300" y="3738563"/>
              <a:ext cx="160338" cy="1982787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ŝļiďé">
              <a:extLst>
                <a:ext uri="{FF2B5EF4-FFF2-40B4-BE49-F238E27FC236}">
                  <a16:creationId xmlns:a16="http://schemas.microsoft.com/office/drawing/2014/main" id="{AB4D1527-AD41-4D43-8CD4-C46D64764A1E}"/>
                </a:ext>
              </a:extLst>
            </p:cNvPr>
            <p:cNvSpPr/>
            <p:nvPr/>
          </p:nvSpPr>
          <p:spPr bwMode="auto">
            <a:xfrm>
              <a:off x="6089650" y="2422525"/>
              <a:ext cx="522288" cy="1123950"/>
            </a:xfrm>
            <a:prstGeom prst="rect">
              <a:avLst/>
            </a:prstGeom>
            <a:solidFill>
              <a:srgbClr val="5856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šlidè">
              <a:extLst>
                <a:ext uri="{FF2B5EF4-FFF2-40B4-BE49-F238E27FC236}">
                  <a16:creationId xmlns:a16="http://schemas.microsoft.com/office/drawing/2014/main" id="{4C6A14E5-15ED-4C83-AC78-7EBFADFADD06}"/>
                </a:ext>
              </a:extLst>
            </p:cNvPr>
            <p:cNvSpPr/>
            <p:nvPr/>
          </p:nvSpPr>
          <p:spPr bwMode="auto">
            <a:xfrm>
              <a:off x="6089650" y="2422525"/>
              <a:ext cx="522288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ļiḋé">
              <a:extLst>
                <a:ext uri="{FF2B5EF4-FFF2-40B4-BE49-F238E27FC236}">
                  <a16:creationId xmlns:a16="http://schemas.microsoft.com/office/drawing/2014/main" id="{EE5D6B9A-8C60-42B3-B9B4-35E70CDA3899}"/>
                </a:ext>
              </a:extLst>
            </p:cNvPr>
            <p:cNvSpPr/>
            <p:nvPr/>
          </p:nvSpPr>
          <p:spPr bwMode="auto">
            <a:xfrm>
              <a:off x="5451475" y="2060575"/>
              <a:ext cx="1716088" cy="1117600"/>
            </a:xfrm>
            <a:custGeom>
              <a:avLst/>
              <a:gdLst>
                <a:gd name="T0" fmla="*/ 837 w 837"/>
                <a:gd name="T1" fmla="*/ 545 h 545"/>
                <a:gd name="T2" fmla="*/ 0 w 837"/>
                <a:gd name="T3" fmla="*/ 545 h 545"/>
                <a:gd name="T4" fmla="*/ 0 w 837"/>
                <a:gd name="T5" fmla="*/ 34 h 545"/>
                <a:gd name="T6" fmla="*/ 33 w 837"/>
                <a:gd name="T7" fmla="*/ 0 h 545"/>
                <a:gd name="T8" fmla="*/ 803 w 837"/>
                <a:gd name="T9" fmla="*/ 0 h 545"/>
                <a:gd name="T10" fmla="*/ 837 w 837"/>
                <a:gd name="T11" fmla="*/ 34 h 545"/>
                <a:gd name="T12" fmla="*/ 837 w 837"/>
                <a:gd name="T13" fmla="*/ 5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545">
                  <a:moveTo>
                    <a:pt x="837" y="545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803" y="0"/>
                    <a:pt x="803" y="0"/>
                    <a:pt x="803" y="0"/>
                  </a:cubicBezTo>
                  <a:cubicBezTo>
                    <a:pt x="822" y="0"/>
                    <a:pt x="837" y="15"/>
                    <a:pt x="837" y="34"/>
                  </a:cubicBezTo>
                  <a:cubicBezTo>
                    <a:pt x="837" y="545"/>
                    <a:pt x="837" y="545"/>
                    <a:pt x="837" y="545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ṡḷïḑê">
              <a:extLst>
                <a:ext uri="{FF2B5EF4-FFF2-40B4-BE49-F238E27FC236}">
                  <a16:creationId xmlns:a16="http://schemas.microsoft.com/office/drawing/2014/main" id="{0D8C250B-5AA4-4AAD-AAF2-A748AB6F2A4D}"/>
                </a:ext>
              </a:extLst>
            </p:cNvPr>
            <p:cNvSpPr/>
            <p:nvPr/>
          </p:nvSpPr>
          <p:spPr bwMode="auto">
            <a:xfrm>
              <a:off x="5435600" y="3148013"/>
              <a:ext cx="1716088" cy="198437"/>
            </a:xfrm>
            <a:custGeom>
              <a:avLst/>
              <a:gdLst>
                <a:gd name="T0" fmla="*/ 766 w 837"/>
                <a:gd name="T1" fmla="*/ 97 h 97"/>
                <a:gd name="T2" fmla="*/ 70 w 837"/>
                <a:gd name="T3" fmla="*/ 97 h 97"/>
                <a:gd name="T4" fmla="*/ 0 w 837"/>
                <a:gd name="T5" fmla="*/ 27 h 97"/>
                <a:gd name="T6" fmla="*/ 0 w 837"/>
                <a:gd name="T7" fmla="*/ 0 h 97"/>
                <a:gd name="T8" fmla="*/ 837 w 837"/>
                <a:gd name="T9" fmla="*/ 0 h 97"/>
                <a:gd name="T10" fmla="*/ 837 w 837"/>
                <a:gd name="T11" fmla="*/ 27 h 97"/>
                <a:gd name="T12" fmla="*/ 766 w 837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97">
                  <a:moveTo>
                    <a:pt x="766" y="97"/>
                  </a:moveTo>
                  <a:cubicBezTo>
                    <a:pt x="70" y="97"/>
                    <a:pt x="70" y="97"/>
                    <a:pt x="70" y="97"/>
                  </a:cubicBezTo>
                  <a:cubicBezTo>
                    <a:pt x="31" y="97"/>
                    <a:pt x="0" y="66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837" y="27"/>
                    <a:pt x="837" y="27"/>
                    <a:pt x="837" y="27"/>
                  </a:cubicBezTo>
                  <a:cubicBezTo>
                    <a:pt x="837" y="66"/>
                    <a:pt x="805" y="97"/>
                    <a:pt x="766" y="9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$1íḑê">
              <a:extLst>
                <a:ext uri="{FF2B5EF4-FFF2-40B4-BE49-F238E27FC236}">
                  <a16:creationId xmlns:a16="http://schemas.microsoft.com/office/drawing/2014/main" id="{E68D9A8E-5968-4001-A95F-104E53AD77EC}"/>
                </a:ext>
              </a:extLst>
            </p:cNvPr>
            <p:cNvSpPr/>
            <p:nvPr/>
          </p:nvSpPr>
          <p:spPr bwMode="auto">
            <a:xfrm>
              <a:off x="5392738" y="2060575"/>
              <a:ext cx="1716088" cy="1117600"/>
            </a:xfrm>
            <a:custGeom>
              <a:avLst/>
              <a:gdLst>
                <a:gd name="T0" fmla="*/ 837 w 837"/>
                <a:gd name="T1" fmla="*/ 34 h 545"/>
                <a:gd name="T2" fmla="*/ 837 w 837"/>
                <a:gd name="T3" fmla="*/ 545 h 545"/>
                <a:gd name="T4" fmla="*/ 0 w 837"/>
                <a:gd name="T5" fmla="*/ 545 h 545"/>
                <a:gd name="T6" fmla="*/ 0 w 837"/>
                <a:gd name="T7" fmla="*/ 34 h 545"/>
                <a:gd name="T8" fmla="*/ 33 w 837"/>
                <a:gd name="T9" fmla="*/ 0 h 545"/>
                <a:gd name="T10" fmla="*/ 804 w 837"/>
                <a:gd name="T11" fmla="*/ 0 h 545"/>
                <a:gd name="T12" fmla="*/ 837 w 837"/>
                <a:gd name="T13" fmla="*/ 3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545">
                  <a:moveTo>
                    <a:pt x="837" y="34"/>
                  </a:moveTo>
                  <a:cubicBezTo>
                    <a:pt x="837" y="545"/>
                    <a:pt x="837" y="545"/>
                    <a:pt x="837" y="545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804" y="0"/>
                    <a:pt x="804" y="0"/>
                    <a:pt x="804" y="0"/>
                  </a:cubicBezTo>
                  <a:cubicBezTo>
                    <a:pt x="822" y="0"/>
                    <a:pt x="837" y="15"/>
                    <a:pt x="837" y="34"/>
                  </a:cubicBezTo>
                </a:path>
              </a:pathLst>
            </a:custGeom>
            <a:solidFill>
              <a:srgbClr val="767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ṥ1ïďe">
              <a:extLst>
                <a:ext uri="{FF2B5EF4-FFF2-40B4-BE49-F238E27FC236}">
                  <a16:creationId xmlns:a16="http://schemas.microsoft.com/office/drawing/2014/main" id="{10291C1C-FED8-47D6-90EF-F03DCD2D53C9}"/>
                </a:ext>
              </a:extLst>
            </p:cNvPr>
            <p:cNvSpPr/>
            <p:nvPr/>
          </p:nvSpPr>
          <p:spPr bwMode="auto">
            <a:xfrm>
              <a:off x="5454650" y="2122488"/>
              <a:ext cx="1590675" cy="965200"/>
            </a:xfrm>
            <a:custGeom>
              <a:avLst/>
              <a:gdLst>
                <a:gd name="T0" fmla="*/ 776 w 776"/>
                <a:gd name="T1" fmla="*/ 3 h 471"/>
                <a:gd name="T2" fmla="*/ 776 w 776"/>
                <a:gd name="T3" fmla="*/ 468 h 471"/>
                <a:gd name="T4" fmla="*/ 773 w 776"/>
                <a:gd name="T5" fmla="*/ 471 h 471"/>
                <a:gd name="T6" fmla="*/ 3 w 776"/>
                <a:gd name="T7" fmla="*/ 471 h 471"/>
                <a:gd name="T8" fmla="*/ 0 w 776"/>
                <a:gd name="T9" fmla="*/ 468 h 471"/>
                <a:gd name="T10" fmla="*/ 0 w 776"/>
                <a:gd name="T11" fmla="*/ 3 h 471"/>
                <a:gd name="T12" fmla="*/ 3 w 776"/>
                <a:gd name="T13" fmla="*/ 0 h 471"/>
                <a:gd name="T14" fmla="*/ 773 w 776"/>
                <a:gd name="T15" fmla="*/ 0 h 471"/>
                <a:gd name="T16" fmla="*/ 776 w 776"/>
                <a:gd name="T17" fmla="*/ 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471">
                  <a:moveTo>
                    <a:pt x="776" y="3"/>
                  </a:moveTo>
                  <a:cubicBezTo>
                    <a:pt x="776" y="468"/>
                    <a:pt x="776" y="468"/>
                    <a:pt x="776" y="468"/>
                  </a:cubicBezTo>
                  <a:cubicBezTo>
                    <a:pt x="776" y="470"/>
                    <a:pt x="775" y="471"/>
                    <a:pt x="773" y="471"/>
                  </a:cubicBezTo>
                  <a:cubicBezTo>
                    <a:pt x="3" y="471"/>
                    <a:pt x="3" y="471"/>
                    <a:pt x="3" y="471"/>
                  </a:cubicBezTo>
                  <a:cubicBezTo>
                    <a:pt x="2" y="471"/>
                    <a:pt x="0" y="470"/>
                    <a:pt x="0" y="4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773" y="0"/>
                    <a:pt x="773" y="0"/>
                    <a:pt x="773" y="0"/>
                  </a:cubicBezTo>
                  <a:cubicBezTo>
                    <a:pt x="775" y="0"/>
                    <a:pt x="776" y="1"/>
                    <a:pt x="776" y="3"/>
                  </a:cubicBezTo>
                </a:path>
              </a:pathLst>
            </a:custGeom>
            <a:solidFill>
              <a:srgbClr val="1F3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Sḻïḍe">
              <a:extLst>
                <a:ext uri="{FF2B5EF4-FFF2-40B4-BE49-F238E27FC236}">
                  <a16:creationId xmlns:a16="http://schemas.microsoft.com/office/drawing/2014/main" id="{F7858605-FD92-4B1C-9F8F-375B38F41C6E}"/>
                </a:ext>
              </a:extLst>
            </p:cNvPr>
            <p:cNvSpPr/>
            <p:nvPr/>
          </p:nvSpPr>
          <p:spPr bwMode="auto">
            <a:xfrm>
              <a:off x="5392738" y="3148013"/>
              <a:ext cx="1716088" cy="198437"/>
            </a:xfrm>
            <a:custGeom>
              <a:avLst/>
              <a:gdLst>
                <a:gd name="T0" fmla="*/ 837 w 837"/>
                <a:gd name="T1" fmla="*/ 0 h 97"/>
                <a:gd name="T2" fmla="*/ 837 w 837"/>
                <a:gd name="T3" fmla="*/ 27 h 97"/>
                <a:gd name="T4" fmla="*/ 796 w 837"/>
                <a:gd name="T5" fmla="*/ 91 h 97"/>
                <a:gd name="T6" fmla="*/ 766 w 837"/>
                <a:gd name="T7" fmla="*/ 97 h 97"/>
                <a:gd name="T8" fmla="*/ 70 w 837"/>
                <a:gd name="T9" fmla="*/ 97 h 97"/>
                <a:gd name="T10" fmla="*/ 0 w 837"/>
                <a:gd name="T11" fmla="*/ 27 h 97"/>
                <a:gd name="T12" fmla="*/ 0 w 837"/>
                <a:gd name="T13" fmla="*/ 0 h 97"/>
                <a:gd name="T14" fmla="*/ 837 w 837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7" h="97">
                  <a:moveTo>
                    <a:pt x="837" y="0"/>
                  </a:moveTo>
                  <a:cubicBezTo>
                    <a:pt x="837" y="27"/>
                    <a:pt x="837" y="27"/>
                    <a:pt x="837" y="27"/>
                  </a:cubicBezTo>
                  <a:cubicBezTo>
                    <a:pt x="837" y="55"/>
                    <a:pt x="820" y="79"/>
                    <a:pt x="796" y="91"/>
                  </a:cubicBezTo>
                  <a:cubicBezTo>
                    <a:pt x="787" y="95"/>
                    <a:pt x="777" y="97"/>
                    <a:pt x="766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31" y="97"/>
                    <a:pt x="0" y="66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7" y="0"/>
                    <a:pt x="837" y="0"/>
                    <a:pt x="837" y="0"/>
                  </a:cubicBezTo>
                </a:path>
              </a:pathLst>
            </a:custGeom>
            <a:solidFill>
              <a:srgbClr val="ABA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1ídê">
              <a:extLst>
                <a:ext uri="{FF2B5EF4-FFF2-40B4-BE49-F238E27FC236}">
                  <a16:creationId xmlns:a16="http://schemas.microsoft.com/office/drawing/2014/main" id="{39E65287-1CE0-4F6D-9F74-D4BEF5A1B713}"/>
                </a:ext>
              </a:extLst>
            </p:cNvPr>
            <p:cNvSpPr/>
            <p:nvPr/>
          </p:nvSpPr>
          <p:spPr bwMode="auto">
            <a:xfrm>
              <a:off x="5546725" y="2238375"/>
              <a:ext cx="533400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śľidê">
              <a:extLst>
                <a:ext uri="{FF2B5EF4-FFF2-40B4-BE49-F238E27FC236}">
                  <a16:creationId xmlns:a16="http://schemas.microsoft.com/office/drawing/2014/main" id="{2268127F-BB2D-41D6-8FD7-FB7DC184C62A}"/>
                </a:ext>
              </a:extLst>
            </p:cNvPr>
            <p:cNvSpPr/>
            <p:nvPr/>
          </p:nvSpPr>
          <p:spPr bwMode="auto">
            <a:xfrm>
              <a:off x="6310313" y="2238375"/>
              <a:ext cx="252413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šlîḑé">
              <a:extLst>
                <a:ext uri="{FF2B5EF4-FFF2-40B4-BE49-F238E27FC236}">
                  <a16:creationId xmlns:a16="http://schemas.microsoft.com/office/drawing/2014/main" id="{8B6F5B3A-67E4-41DE-AA61-29B3A72FAFB0}"/>
                </a:ext>
              </a:extLst>
            </p:cNvPr>
            <p:cNvSpPr/>
            <p:nvPr/>
          </p:nvSpPr>
          <p:spPr bwMode="auto">
            <a:xfrm>
              <a:off x="6675438" y="2238375"/>
              <a:ext cx="252413" cy="19050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ṣlídé">
              <a:extLst>
                <a:ext uri="{FF2B5EF4-FFF2-40B4-BE49-F238E27FC236}">
                  <a16:creationId xmlns:a16="http://schemas.microsoft.com/office/drawing/2014/main" id="{46465520-43F9-440A-B408-7D2933A5EB6E}"/>
                </a:ext>
              </a:extLst>
            </p:cNvPr>
            <p:cNvSpPr/>
            <p:nvPr/>
          </p:nvSpPr>
          <p:spPr bwMode="auto">
            <a:xfrm>
              <a:off x="6584950" y="2238375"/>
              <a:ext cx="60325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1íḍe">
              <a:extLst>
                <a:ext uri="{FF2B5EF4-FFF2-40B4-BE49-F238E27FC236}">
                  <a16:creationId xmlns:a16="http://schemas.microsoft.com/office/drawing/2014/main" id="{348D5A0D-74C0-4191-A577-E7A75920A855}"/>
                </a:ext>
              </a:extLst>
            </p:cNvPr>
            <p:cNvSpPr/>
            <p:nvPr/>
          </p:nvSpPr>
          <p:spPr bwMode="auto">
            <a:xfrm>
              <a:off x="6103938" y="2238375"/>
              <a:ext cx="177800" cy="19050"/>
            </a:xfrm>
            <a:prstGeom prst="rect">
              <a:avLst/>
            </a:prstGeom>
            <a:solidFill>
              <a:srgbClr val="EA5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ŝḻîḋê">
              <a:extLst>
                <a:ext uri="{FF2B5EF4-FFF2-40B4-BE49-F238E27FC236}">
                  <a16:creationId xmlns:a16="http://schemas.microsoft.com/office/drawing/2014/main" id="{80CFC7B6-B868-44CA-9D46-6A625D11F732}"/>
                </a:ext>
              </a:extLst>
            </p:cNvPr>
            <p:cNvSpPr/>
            <p:nvPr/>
          </p:nvSpPr>
          <p:spPr bwMode="auto">
            <a:xfrm>
              <a:off x="5546725" y="2713038"/>
              <a:ext cx="533400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ṡ1iďè">
              <a:extLst>
                <a:ext uri="{FF2B5EF4-FFF2-40B4-BE49-F238E27FC236}">
                  <a16:creationId xmlns:a16="http://schemas.microsoft.com/office/drawing/2014/main" id="{813CFF39-DFD8-47CA-A37D-963BAEDE1DA2}"/>
                </a:ext>
              </a:extLst>
            </p:cNvPr>
            <p:cNvSpPr/>
            <p:nvPr/>
          </p:nvSpPr>
          <p:spPr bwMode="auto">
            <a:xfrm>
              <a:off x="6310313" y="2713038"/>
              <a:ext cx="252413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ṧļide">
              <a:extLst>
                <a:ext uri="{FF2B5EF4-FFF2-40B4-BE49-F238E27FC236}">
                  <a16:creationId xmlns:a16="http://schemas.microsoft.com/office/drawing/2014/main" id="{1307BE92-C3E7-4E11-B808-1417EB9920C5}"/>
                </a:ext>
              </a:extLst>
            </p:cNvPr>
            <p:cNvSpPr/>
            <p:nvPr/>
          </p:nvSpPr>
          <p:spPr bwMode="auto">
            <a:xfrm>
              <a:off x="6675438" y="2713038"/>
              <a:ext cx="252413" cy="174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şļíḍê">
              <a:extLst>
                <a:ext uri="{FF2B5EF4-FFF2-40B4-BE49-F238E27FC236}">
                  <a16:creationId xmlns:a16="http://schemas.microsoft.com/office/drawing/2014/main" id="{696C8804-573B-4936-B9EC-07834FD37E99}"/>
                </a:ext>
              </a:extLst>
            </p:cNvPr>
            <p:cNvSpPr/>
            <p:nvPr/>
          </p:nvSpPr>
          <p:spPr bwMode="auto">
            <a:xfrm>
              <a:off x="6584950" y="2713038"/>
              <a:ext cx="603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ṡļídè">
              <a:extLst>
                <a:ext uri="{FF2B5EF4-FFF2-40B4-BE49-F238E27FC236}">
                  <a16:creationId xmlns:a16="http://schemas.microsoft.com/office/drawing/2014/main" id="{1EDAA1BE-2AA1-421C-A9F5-0ADA1185D5FC}"/>
                </a:ext>
              </a:extLst>
            </p:cNvPr>
            <p:cNvSpPr/>
            <p:nvPr/>
          </p:nvSpPr>
          <p:spPr bwMode="auto">
            <a:xfrm>
              <a:off x="6103938" y="2713038"/>
              <a:ext cx="177800" cy="17462"/>
            </a:xfrm>
            <a:prstGeom prst="rect">
              <a:avLst/>
            </a:prstGeom>
            <a:solidFill>
              <a:srgbClr val="A29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şḷiḑè">
              <a:extLst>
                <a:ext uri="{FF2B5EF4-FFF2-40B4-BE49-F238E27FC236}">
                  <a16:creationId xmlns:a16="http://schemas.microsoft.com/office/drawing/2014/main" id="{0E54905A-F7F9-496D-98A6-8FBC83DC4BDC}"/>
                </a:ext>
              </a:extLst>
            </p:cNvPr>
            <p:cNvSpPr/>
            <p:nvPr/>
          </p:nvSpPr>
          <p:spPr bwMode="auto">
            <a:xfrm>
              <a:off x="6394450" y="2554288"/>
              <a:ext cx="533400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śḷiďe">
              <a:extLst>
                <a:ext uri="{FF2B5EF4-FFF2-40B4-BE49-F238E27FC236}">
                  <a16:creationId xmlns:a16="http://schemas.microsoft.com/office/drawing/2014/main" id="{ED0E4792-562D-41BC-AAD0-79BD5D3858A5}"/>
                </a:ext>
              </a:extLst>
            </p:cNvPr>
            <p:cNvSpPr/>
            <p:nvPr/>
          </p:nvSpPr>
          <p:spPr bwMode="auto">
            <a:xfrm>
              <a:off x="5911850" y="2554288"/>
              <a:ext cx="250825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śḷïďè">
              <a:extLst>
                <a:ext uri="{FF2B5EF4-FFF2-40B4-BE49-F238E27FC236}">
                  <a16:creationId xmlns:a16="http://schemas.microsoft.com/office/drawing/2014/main" id="{9520F2B6-7809-4D6C-8C15-2554F788FE31}"/>
                </a:ext>
              </a:extLst>
            </p:cNvPr>
            <p:cNvSpPr/>
            <p:nvPr/>
          </p:nvSpPr>
          <p:spPr bwMode="auto">
            <a:xfrm>
              <a:off x="5546725" y="2554288"/>
              <a:ext cx="252413" cy="19050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ļiḑé">
              <a:extLst>
                <a:ext uri="{FF2B5EF4-FFF2-40B4-BE49-F238E27FC236}">
                  <a16:creationId xmlns:a16="http://schemas.microsoft.com/office/drawing/2014/main" id="{5F4B02D4-CD23-4E73-9BF2-0001C7518351}"/>
                </a:ext>
              </a:extLst>
            </p:cNvPr>
            <p:cNvSpPr/>
            <p:nvPr/>
          </p:nvSpPr>
          <p:spPr bwMode="auto">
            <a:xfrm>
              <a:off x="5829300" y="2554288"/>
              <a:ext cx="58738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ṡliḑê">
              <a:extLst>
                <a:ext uri="{FF2B5EF4-FFF2-40B4-BE49-F238E27FC236}">
                  <a16:creationId xmlns:a16="http://schemas.microsoft.com/office/drawing/2014/main" id="{003B9A27-2B7D-478E-9727-B50C7B5ACE50}"/>
                </a:ext>
              </a:extLst>
            </p:cNvPr>
            <p:cNvSpPr/>
            <p:nvPr/>
          </p:nvSpPr>
          <p:spPr bwMode="auto">
            <a:xfrm>
              <a:off x="6192838" y="2554288"/>
              <a:ext cx="177800" cy="19050"/>
            </a:xfrm>
            <a:prstGeom prst="rect">
              <a:avLst/>
            </a:prstGeom>
            <a:solidFill>
              <a:srgbClr val="A29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śľîḍê">
              <a:extLst>
                <a:ext uri="{FF2B5EF4-FFF2-40B4-BE49-F238E27FC236}">
                  <a16:creationId xmlns:a16="http://schemas.microsoft.com/office/drawing/2014/main" id="{597FD365-92C1-4101-9A95-E5D1B86CBE78}"/>
                </a:ext>
              </a:extLst>
            </p:cNvPr>
            <p:cNvSpPr/>
            <p:nvPr/>
          </p:nvSpPr>
          <p:spPr bwMode="auto">
            <a:xfrm>
              <a:off x="5546725" y="2319338"/>
              <a:ext cx="200025" cy="17462"/>
            </a:xfrm>
            <a:prstGeom prst="rect">
              <a:avLst/>
            </a:prstGeom>
            <a:solidFill>
              <a:srgbClr val="EA5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ṡ1idé">
              <a:extLst>
                <a:ext uri="{FF2B5EF4-FFF2-40B4-BE49-F238E27FC236}">
                  <a16:creationId xmlns:a16="http://schemas.microsoft.com/office/drawing/2014/main" id="{958A88AC-38DA-4D71-BD37-A69F1AAD8E84}"/>
                </a:ext>
              </a:extLst>
            </p:cNvPr>
            <p:cNvSpPr/>
            <p:nvPr/>
          </p:nvSpPr>
          <p:spPr bwMode="auto">
            <a:xfrm>
              <a:off x="6145213" y="2319338"/>
              <a:ext cx="857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1íḑe">
              <a:extLst>
                <a:ext uri="{FF2B5EF4-FFF2-40B4-BE49-F238E27FC236}">
                  <a16:creationId xmlns:a16="http://schemas.microsoft.com/office/drawing/2014/main" id="{CA413A24-D3A4-4CAE-BDC2-80766A817884}"/>
                </a:ext>
              </a:extLst>
            </p:cNvPr>
            <p:cNvSpPr/>
            <p:nvPr/>
          </p:nvSpPr>
          <p:spPr bwMode="auto">
            <a:xfrm>
              <a:off x="6510338" y="2319338"/>
              <a:ext cx="417513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iḍê">
              <a:extLst>
                <a:ext uri="{FF2B5EF4-FFF2-40B4-BE49-F238E27FC236}">
                  <a16:creationId xmlns:a16="http://schemas.microsoft.com/office/drawing/2014/main" id="{E2F28444-E51D-4D02-A5FA-92BFDC8961A8}"/>
                </a:ext>
              </a:extLst>
            </p:cNvPr>
            <p:cNvSpPr/>
            <p:nvPr/>
          </p:nvSpPr>
          <p:spPr bwMode="auto">
            <a:xfrm>
              <a:off x="6253163" y="2319338"/>
              <a:ext cx="2254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ṧľíḍè">
              <a:extLst>
                <a:ext uri="{FF2B5EF4-FFF2-40B4-BE49-F238E27FC236}">
                  <a16:creationId xmlns:a16="http://schemas.microsoft.com/office/drawing/2014/main" id="{25DB03BF-821A-418B-9B84-24FC62C8015E}"/>
                </a:ext>
              </a:extLst>
            </p:cNvPr>
            <p:cNvSpPr/>
            <p:nvPr/>
          </p:nvSpPr>
          <p:spPr bwMode="auto">
            <a:xfrm>
              <a:off x="5772150" y="2319338"/>
              <a:ext cx="3413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şḷïḓé">
              <a:extLst>
                <a:ext uri="{FF2B5EF4-FFF2-40B4-BE49-F238E27FC236}">
                  <a16:creationId xmlns:a16="http://schemas.microsoft.com/office/drawing/2014/main" id="{F913AB4D-8E88-4272-8A76-A1F58643A188}"/>
                </a:ext>
              </a:extLst>
            </p:cNvPr>
            <p:cNvSpPr/>
            <p:nvPr/>
          </p:nvSpPr>
          <p:spPr bwMode="auto">
            <a:xfrm>
              <a:off x="5546725" y="2790825"/>
              <a:ext cx="2000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şḻïḍè">
              <a:extLst>
                <a:ext uri="{FF2B5EF4-FFF2-40B4-BE49-F238E27FC236}">
                  <a16:creationId xmlns:a16="http://schemas.microsoft.com/office/drawing/2014/main" id="{524ADFF4-B107-485B-997A-89BEB9F6E9EB}"/>
                </a:ext>
              </a:extLst>
            </p:cNvPr>
            <p:cNvSpPr/>
            <p:nvPr/>
          </p:nvSpPr>
          <p:spPr bwMode="auto">
            <a:xfrm>
              <a:off x="6145213" y="2790825"/>
              <a:ext cx="857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šḻïḑê">
              <a:extLst>
                <a:ext uri="{FF2B5EF4-FFF2-40B4-BE49-F238E27FC236}">
                  <a16:creationId xmlns:a16="http://schemas.microsoft.com/office/drawing/2014/main" id="{A5CA3B64-60B7-410A-B456-7773067F501F}"/>
                </a:ext>
              </a:extLst>
            </p:cNvPr>
            <p:cNvSpPr/>
            <p:nvPr/>
          </p:nvSpPr>
          <p:spPr bwMode="auto">
            <a:xfrm>
              <a:off x="6510338" y="2790825"/>
              <a:ext cx="4175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śḷidé">
              <a:extLst>
                <a:ext uri="{FF2B5EF4-FFF2-40B4-BE49-F238E27FC236}">
                  <a16:creationId xmlns:a16="http://schemas.microsoft.com/office/drawing/2014/main" id="{B096A15C-4223-4865-92C3-4D840CDA0785}"/>
                </a:ext>
              </a:extLst>
            </p:cNvPr>
            <p:cNvSpPr/>
            <p:nvPr/>
          </p:nvSpPr>
          <p:spPr bwMode="auto">
            <a:xfrm>
              <a:off x="6253163" y="2790825"/>
              <a:ext cx="2254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$ḻíďé">
              <a:extLst>
                <a:ext uri="{FF2B5EF4-FFF2-40B4-BE49-F238E27FC236}">
                  <a16:creationId xmlns:a16="http://schemas.microsoft.com/office/drawing/2014/main" id="{31E4E4EA-9E87-430B-BF4F-7CBA8F346825}"/>
                </a:ext>
              </a:extLst>
            </p:cNvPr>
            <p:cNvSpPr/>
            <p:nvPr/>
          </p:nvSpPr>
          <p:spPr bwMode="auto">
            <a:xfrm>
              <a:off x="5772150" y="2790825"/>
              <a:ext cx="3413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$ḻïḋe">
              <a:extLst>
                <a:ext uri="{FF2B5EF4-FFF2-40B4-BE49-F238E27FC236}">
                  <a16:creationId xmlns:a16="http://schemas.microsoft.com/office/drawing/2014/main" id="{9EF58868-8AA9-4D09-8DB9-18B5BBCF54A1}"/>
                </a:ext>
              </a:extLst>
            </p:cNvPr>
            <p:cNvSpPr/>
            <p:nvPr/>
          </p:nvSpPr>
          <p:spPr bwMode="auto">
            <a:xfrm>
              <a:off x="5546725" y="2632075"/>
              <a:ext cx="200025" cy="19050"/>
            </a:xfrm>
            <a:prstGeom prst="rect">
              <a:avLst/>
            </a:prstGeom>
            <a:solidFill>
              <a:srgbClr val="EA5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ṣḻíḑé">
              <a:extLst>
                <a:ext uri="{FF2B5EF4-FFF2-40B4-BE49-F238E27FC236}">
                  <a16:creationId xmlns:a16="http://schemas.microsoft.com/office/drawing/2014/main" id="{4F436DB6-4A78-4840-99F1-31804284181E}"/>
                </a:ext>
              </a:extLst>
            </p:cNvPr>
            <p:cNvSpPr/>
            <p:nvPr/>
          </p:nvSpPr>
          <p:spPr bwMode="auto">
            <a:xfrm>
              <a:off x="6145213" y="2632075"/>
              <a:ext cx="85725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ḷïdè">
              <a:extLst>
                <a:ext uri="{FF2B5EF4-FFF2-40B4-BE49-F238E27FC236}">
                  <a16:creationId xmlns:a16="http://schemas.microsoft.com/office/drawing/2014/main" id="{23098806-B0F1-46E4-B167-73DA0803DE91}"/>
                </a:ext>
              </a:extLst>
            </p:cNvPr>
            <p:cNvSpPr/>
            <p:nvPr/>
          </p:nvSpPr>
          <p:spPr bwMode="auto">
            <a:xfrm>
              <a:off x="6510338" y="2632075"/>
              <a:ext cx="417513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ş1îḓe">
              <a:extLst>
                <a:ext uri="{FF2B5EF4-FFF2-40B4-BE49-F238E27FC236}">
                  <a16:creationId xmlns:a16="http://schemas.microsoft.com/office/drawing/2014/main" id="{60CBE078-8F60-4211-B46B-E7E2BF2E4CBA}"/>
                </a:ext>
              </a:extLst>
            </p:cNvPr>
            <p:cNvSpPr/>
            <p:nvPr/>
          </p:nvSpPr>
          <p:spPr bwMode="auto">
            <a:xfrm>
              <a:off x="6253163" y="2632075"/>
              <a:ext cx="225425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Sḻiḍè">
              <a:extLst>
                <a:ext uri="{FF2B5EF4-FFF2-40B4-BE49-F238E27FC236}">
                  <a16:creationId xmlns:a16="http://schemas.microsoft.com/office/drawing/2014/main" id="{7F6403C6-D70E-4EA9-BCBD-86B31BFBC9A4}"/>
                </a:ext>
              </a:extLst>
            </p:cNvPr>
            <p:cNvSpPr/>
            <p:nvPr/>
          </p:nvSpPr>
          <p:spPr bwMode="auto">
            <a:xfrm>
              <a:off x="5772150" y="2632075"/>
              <a:ext cx="341313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ṡ1íḍe">
              <a:extLst>
                <a:ext uri="{FF2B5EF4-FFF2-40B4-BE49-F238E27FC236}">
                  <a16:creationId xmlns:a16="http://schemas.microsoft.com/office/drawing/2014/main" id="{AD09DBFE-517A-4794-8D19-D9D1DA86F000}"/>
                </a:ext>
              </a:extLst>
            </p:cNvPr>
            <p:cNvSpPr/>
            <p:nvPr/>
          </p:nvSpPr>
          <p:spPr bwMode="auto">
            <a:xfrm>
              <a:off x="5546725" y="2397125"/>
              <a:ext cx="200025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$ḷïḓe">
              <a:extLst>
                <a:ext uri="{FF2B5EF4-FFF2-40B4-BE49-F238E27FC236}">
                  <a16:creationId xmlns:a16="http://schemas.microsoft.com/office/drawing/2014/main" id="{F5966AC2-EDD2-4B73-B119-DC2E35ED8BA5}"/>
                </a:ext>
              </a:extLst>
            </p:cNvPr>
            <p:cNvSpPr/>
            <p:nvPr/>
          </p:nvSpPr>
          <p:spPr bwMode="auto">
            <a:xfrm>
              <a:off x="5772150" y="2397125"/>
              <a:ext cx="3413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sļiḓê">
              <a:extLst>
                <a:ext uri="{FF2B5EF4-FFF2-40B4-BE49-F238E27FC236}">
                  <a16:creationId xmlns:a16="http://schemas.microsoft.com/office/drawing/2014/main" id="{E6EA855E-393F-4073-9EE2-66134123FEA1}"/>
                </a:ext>
              </a:extLst>
            </p:cNvPr>
            <p:cNvSpPr/>
            <p:nvPr/>
          </p:nvSpPr>
          <p:spPr bwMode="auto">
            <a:xfrm>
              <a:off x="5915025" y="2474913"/>
              <a:ext cx="198438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ṩ1íḍê">
              <a:extLst>
                <a:ext uri="{FF2B5EF4-FFF2-40B4-BE49-F238E27FC236}">
                  <a16:creationId xmlns:a16="http://schemas.microsoft.com/office/drawing/2014/main" id="{39BBDC07-8F9E-4FA3-9FD2-8A07E2B2F9B5}"/>
                </a:ext>
              </a:extLst>
            </p:cNvPr>
            <p:cNvSpPr/>
            <p:nvPr/>
          </p:nvSpPr>
          <p:spPr bwMode="auto">
            <a:xfrm>
              <a:off x="5546725" y="2474913"/>
              <a:ext cx="344488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şľîḍe">
              <a:extLst>
                <a:ext uri="{FF2B5EF4-FFF2-40B4-BE49-F238E27FC236}">
                  <a16:creationId xmlns:a16="http://schemas.microsoft.com/office/drawing/2014/main" id="{9D56B60D-0CF0-441E-A76A-218B8F1547B2}"/>
                </a:ext>
              </a:extLst>
            </p:cNvPr>
            <p:cNvSpPr/>
            <p:nvPr/>
          </p:nvSpPr>
          <p:spPr bwMode="auto">
            <a:xfrm>
              <a:off x="5862638" y="3500438"/>
              <a:ext cx="776288" cy="77787"/>
            </a:xfrm>
            <a:custGeom>
              <a:avLst/>
              <a:gdLst>
                <a:gd name="T0" fmla="*/ 360 w 379"/>
                <a:gd name="T1" fmla="*/ 38 h 38"/>
                <a:gd name="T2" fmla="*/ 19 w 379"/>
                <a:gd name="T3" fmla="*/ 38 h 38"/>
                <a:gd name="T4" fmla="*/ 0 w 379"/>
                <a:gd name="T5" fmla="*/ 19 h 38"/>
                <a:gd name="T6" fmla="*/ 19 w 379"/>
                <a:gd name="T7" fmla="*/ 0 h 38"/>
                <a:gd name="T8" fmla="*/ 360 w 379"/>
                <a:gd name="T9" fmla="*/ 0 h 38"/>
                <a:gd name="T10" fmla="*/ 379 w 379"/>
                <a:gd name="T11" fmla="*/ 19 h 38"/>
                <a:gd name="T12" fmla="*/ 360 w 379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38">
                  <a:moveTo>
                    <a:pt x="3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2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71" y="0"/>
                    <a:pt x="379" y="8"/>
                    <a:pt x="379" y="19"/>
                  </a:cubicBezTo>
                  <a:cubicBezTo>
                    <a:pt x="379" y="29"/>
                    <a:pt x="371" y="38"/>
                    <a:pt x="360" y="38"/>
                  </a:cubicBezTo>
                  <a:close/>
                </a:path>
              </a:pathLst>
            </a:custGeom>
            <a:solidFill>
              <a:srgbClr val="4A4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šlîḑe">
              <a:extLst>
                <a:ext uri="{FF2B5EF4-FFF2-40B4-BE49-F238E27FC236}">
                  <a16:creationId xmlns:a16="http://schemas.microsoft.com/office/drawing/2014/main" id="{01BDE424-B07E-40F2-BF37-4F31A6182CFF}"/>
                </a:ext>
              </a:extLst>
            </p:cNvPr>
            <p:cNvSpPr/>
            <p:nvPr/>
          </p:nvSpPr>
          <p:spPr bwMode="auto">
            <a:xfrm>
              <a:off x="5680075" y="3570288"/>
              <a:ext cx="2205038" cy="177800"/>
            </a:xfrm>
            <a:custGeom>
              <a:avLst/>
              <a:gdLst>
                <a:gd name="T0" fmla="*/ 1076 w 1076"/>
                <a:gd name="T1" fmla="*/ 87 h 87"/>
                <a:gd name="T2" fmla="*/ 0 w 1076"/>
                <a:gd name="T3" fmla="*/ 87 h 87"/>
                <a:gd name="T4" fmla="*/ 0 w 1076"/>
                <a:gd name="T5" fmla="*/ 31 h 87"/>
                <a:gd name="T6" fmla="*/ 30 w 1076"/>
                <a:gd name="T7" fmla="*/ 0 h 87"/>
                <a:gd name="T8" fmla="*/ 1046 w 1076"/>
                <a:gd name="T9" fmla="*/ 0 h 87"/>
                <a:gd name="T10" fmla="*/ 1076 w 1076"/>
                <a:gd name="T11" fmla="*/ 31 h 87"/>
                <a:gd name="T12" fmla="*/ 1076 w 1076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6" h="87">
                  <a:moveTo>
                    <a:pt x="1076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046" y="0"/>
                    <a:pt x="1046" y="0"/>
                    <a:pt x="1046" y="0"/>
                  </a:cubicBezTo>
                  <a:cubicBezTo>
                    <a:pt x="1062" y="0"/>
                    <a:pt x="1076" y="14"/>
                    <a:pt x="1076" y="31"/>
                  </a:cubicBezTo>
                  <a:lnTo>
                    <a:pt x="1076" y="87"/>
                  </a:lnTo>
                  <a:close/>
                </a:path>
              </a:pathLst>
            </a:custGeom>
            <a:solidFill>
              <a:srgbClr val="E79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Sḷîḍê">
              <a:extLst>
                <a:ext uri="{FF2B5EF4-FFF2-40B4-BE49-F238E27FC236}">
                  <a16:creationId xmlns:a16="http://schemas.microsoft.com/office/drawing/2014/main" id="{2DABCF1C-A120-4EB6-97B4-E962C2C6D0AA}"/>
                </a:ext>
              </a:extLst>
            </p:cNvPr>
            <p:cNvSpPr/>
            <p:nvPr/>
          </p:nvSpPr>
          <p:spPr bwMode="auto">
            <a:xfrm>
              <a:off x="2994025" y="3570288"/>
              <a:ext cx="4248150" cy="177800"/>
            </a:xfrm>
            <a:custGeom>
              <a:avLst/>
              <a:gdLst>
                <a:gd name="T0" fmla="*/ 2072 w 2072"/>
                <a:gd name="T1" fmla="*/ 31 h 87"/>
                <a:gd name="T2" fmla="*/ 2072 w 2072"/>
                <a:gd name="T3" fmla="*/ 87 h 87"/>
                <a:gd name="T4" fmla="*/ 0 w 2072"/>
                <a:gd name="T5" fmla="*/ 87 h 87"/>
                <a:gd name="T6" fmla="*/ 0 w 2072"/>
                <a:gd name="T7" fmla="*/ 31 h 87"/>
                <a:gd name="T8" fmla="*/ 30 w 2072"/>
                <a:gd name="T9" fmla="*/ 0 h 87"/>
                <a:gd name="T10" fmla="*/ 2042 w 2072"/>
                <a:gd name="T11" fmla="*/ 0 h 87"/>
                <a:gd name="T12" fmla="*/ 2072 w 2072"/>
                <a:gd name="T13" fmla="*/ 3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2" h="87">
                  <a:moveTo>
                    <a:pt x="2072" y="31"/>
                  </a:moveTo>
                  <a:cubicBezTo>
                    <a:pt x="2072" y="87"/>
                    <a:pt x="2072" y="87"/>
                    <a:pt x="2072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2042" y="0"/>
                    <a:pt x="2042" y="0"/>
                    <a:pt x="2042" y="0"/>
                  </a:cubicBezTo>
                  <a:cubicBezTo>
                    <a:pt x="2059" y="0"/>
                    <a:pt x="2072" y="14"/>
                    <a:pt x="2072" y="31"/>
                  </a:cubicBezTo>
                  <a:close/>
                </a:path>
              </a:pathLst>
            </a:custGeom>
            <a:solidFill>
              <a:srgbClr val="A54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$1iḓé">
              <a:extLst>
                <a:ext uri="{FF2B5EF4-FFF2-40B4-BE49-F238E27FC236}">
                  <a16:creationId xmlns:a16="http://schemas.microsoft.com/office/drawing/2014/main" id="{24C3C0C0-CC0A-47AE-BD36-7FE85C49E6D3}"/>
                </a:ext>
              </a:extLst>
            </p:cNvPr>
            <p:cNvSpPr/>
            <p:nvPr/>
          </p:nvSpPr>
          <p:spPr bwMode="auto">
            <a:xfrm>
              <a:off x="4865688" y="3570288"/>
              <a:ext cx="1147763" cy="177800"/>
            </a:xfrm>
            <a:custGeom>
              <a:avLst/>
              <a:gdLst>
                <a:gd name="T0" fmla="*/ 560 w 560"/>
                <a:gd name="T1" fmla="*/ 0 h 87"/>
                <a:gd name="T2" fmla="*/ 507 w 560"/>
                <a:gd name="T3" fmla="*/ 87 h 87"/>
                <a:gd name="T4" fmla="*/ 0 w 560"/>
                <a:gd name="T5" fmla="*/ 87 h 87"/>
                <a:gd name="T6" fmla="*/ 7 w 560"/>
                <a:gd name="T7" fmla="*/ 0 h 87"/>
                <a:gd name="T8" fmla="*/ 560 w 56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87">
                  <a:moveTo>
                    <a:pt x="560" y="0"/>
                  </a:moveTo>
                  <a:cubicBezTo>
                    <a:pt x="543" y="27"/>
                    <a:pt x="524" y="59"/>
                    <a:pt x="50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rgbClr val="843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ṩľïḍê">
              <a:extLst>
                <a:ext uri="{FF2B5EF4-FFF2-40B4-BE49-F238E27FC236}">
                  <a16:creationId xmlns:a16="http://schemas.microsoft.com/office/drawing/2014/main" id="{EE7F4839-E063-4573-9A93-A8CB846EDF16}"/>
                </a:ext>
              </a:extLst>
            </p:cNvPr>
            <p:cNvSpPr/>
            <p:nvPr/>
          </p:nvSpPr>
          <p:spPr bwMode="auto">
            <a:xfrm>
              <a:off x="8107363" y="4352925"/>
              <a:ext cx="1090613" cy="1368425"/>
            </a:xfrm>
            <a:prstGeom prst="rect">
              <a:avLst/>
            </a:prstGeom>
            <a:solidFill>
              <a:srgbClr val="7F3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ś1iďè">
              <a:extLst>
                <a:ext uri="{FF2B5EF4-FFF2-40B4-BE49-F238E27FC236}">
                  <a16:creationId xmlns:a16="http://schemas.microsoft.com/office/drawing/2014/main" id="{F5DEB2DD-B457-4855-898B-924634A11733}"/>
                </a:ext>
              </a:extLst>
            </p:cNvPr>
            <p:cNvSpPr/>
            <p:nvPr/>
          </p:nvSpPr>
          <p:spPr bwMode="auto">
            <a:xfrm>
              <a:off x="7720013" y="4352925"/>
              <a:ext cx="1073150" cy="1368425"/>
            </a:xfrm>
            <a:prstGeom prst="rect">
              <a:avLst/>
            </a:prstGeom>
            <a:solidFill>
              <a:srgbClr val="6E3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šḻîḑê">
              <a:extLst>
                <a:ext uri="{FF2B5EF4-FFF2-40B4-BE49-F238E27FC236}">
                  <a16:creationId xmlns:a16="http://schemas.microsoft.com/office/drawing/2014/main" id="{28E9493B-5DA1-4EBC-A335-1098D6EE7AC4}"/>
                </a:ext>
              </a:extLst>
            </p:cNvPr>
            <p:cNvSpPr/>
            <p:nvPr/>
          </p:nvSpPr>
          <p:spPr bwMode="auto">
            <a:xfrm>
              <a:off x="7707313" y="4456113"/>
              <a:ext cx="1019175" cy="368300"/>
            </a:xfrm>
            <a:prstGeom prst="rect">
              <a:avLst/>
            </a:prstGeom>
            <a:solidFill>
              <a:srgbClr val="DF7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ļíḑé">
              <a:extLst>
                <a:ext uri="{FF2B5EF4-FFF2-40B4-BE49-F238E27FC236}">
                  <a16:creationId xmlns:a16="http://schemas.microsoft.com/office/drawing/2014/main" id="{52CCC3C5-301C-48D6-B1D3-69BA5771DAE9}"/>
                </a:ext>
              </a:extLst>
            </p:cNvPr>
            <p:cNvSpPr/>
            <p:nvPr/>
          </p:nvSpPr>
          <p:spPr bwMode="auto">
            <a:xfrm>
              <a:off x="7707313" y="4891088"/>
              <a:ext cx="1019175" cy="368300"/>
            </a:xfrm>
            <a:prstGeom prst="rect">
              <a:avLst/>
            </a:prstGeom>
            <a:solidFill>
              <a:srgbClr val="DF7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$1íḑe">
              <a:extLst>
                <a:ext uri="{FF2B5EF4-FFF2-40B4-BE49-F238E27FC236}">
                  <a16:creationId xmlns:a16="http://schemas.microsoft.com/office/drawing/2014/main" id="{04C32455-4607-47B1-9BB5-A4094A2A8576}"/>
                </a:ext>
              </a:extLst>
            </p:cNvPr>
            <p:cNvSpPr/>
            <p:nvPr/>
          </p:nvSpPr>
          <p:spPr bwMode="auto">
            <a:xfrm>
              <a:off x="7707313" y="5326063"/>
              <a:ext cx="1019175" cy="395287"/>
            </a:xfrm>
            <a:prstGeom prst="rect">
              <a:avLst/>
            </a:prstGeom>
            <a:solidFill>
              <a:srgbClr val="DF7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ślïdê">
              <a:extLst>
                <a:ext uri="{FF2B5EF4-FFF2-40B4-BE49-F238E27FC236}">
                  <a16:creationId xmlns:a16="http://schemas.microsoft.com/office/drawing/2014/main" id="{7BB04C32-AD2E-493C-BE37-4D8F7004F194}"/>
                </a:ext>
              </a:extLst>
            </p:cNvPr>
            <p:cNvSpPr/>
            <p:nvPr/>
          </p:nvSpPr>
          <p:spPr bwMode="auto">
            <a:xfrm>
              <a:off x="8010525" y="4619625"/>
              <a:ext cx="295275" cy="41275"/>
            </a:xfrm>
            <a:custGeom>
              <a:avLst/>
              <a:gdLst>
                <a:gd name="T0" fmla="*/ 10 w 144"/>
                <a:gd name="T1" fmla="*/ 20 h 20"/>
                <a:gd name="T2" fmla="*/ 134 w 144"/>
                <a:gd name="T3" fmla="*/ 20 h 20"/>
                <a:gd name="T4" fmla="*/ 144 w 144"/>
                <a:gd name="T5" fmla="*/ 10 h 20"/>
                <a:gd name="T6" fmla="*/ 134 w 144"/>
                <a:gd name="T7" fmla="*/ 0 h 20"/>
                <a:gd name="T8" fmla="*/ 10 w 144"/>
                <a:gd name="T9" fmla="*/ 0 h 20"/>
                <a:gd name="T10" fmla="*/ 0 w 144"/>
                <a:gd name="T11" fmla="*/ 10 h 20"/>
                <a:gd name="T12" fmla="*/ 10 w 14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0">
                  <a:moveTo>
                    <a:pt x="10" y="20"/>
                  </a:moveTo>
                  <a:cubicBezTo>
                    <a:pt x="134" y="20"/>
                    <a:pt x="134" y="20"/>
                    <a:pt x="134" y="20"/>
                  </a:cubicBezTo>
                  <a:cubicBezTo>
                    <a:pt x="140" y="20"/>
                    <a:pt x="144" y="15"/>
                    <a:pt x="144" y="10"/>
                  </a:cubicBezTo>
                  <a:cubicBezTo>
                    <a:pt x="144" y="5"/>
                    <a:pt x="140" y="0"/>
                    <a:pt x="13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$ļídè">
              <a:extLst>
                <a:ext uri="{FF2B5EF4-FFF2-40B4-BE49-F238E27FC236}">
                  <a16:creationId xmlns:a16="http://schemas.microsoft.com/office/drawing/2014/main" id="{307C3AAC-030A-4798-BBF4-6962CEB42150}"/>
                </a:ext>
              </a:extLst>
            </p:cNvPr>
            <p:cNvSpPr/>
            <p:nvPr/>
          </p:nvSpPr>
          <p:spPr bwMode="auto">
            <a:xfrm>
              <a:off x="8002588" y="5053013"/>
              <a:ext cx="293688" cy="38100"/>
            </a:xfrm>
            <a:custGeom>
              <a:avLst/>
              <a:gdLst>
                <a:gd name="T0" fmla="*/ 9 w 143"/>
                <a:gd name="T1" fmla="*/ 19 h 19"/>
                <a:gd name="T2" fmla="*/ 133 w 143"/>
                <a:gd name="T3" fmla="*/ 19 h 19"/>
                <a:gd name="T4" fmla="*/ 143 w 143"/>
                <a:gd name="T5" fmla="*/ 9 h 19"/>
                <a:gd name="T6" fmla="*/ 133 w 143"/>
                <a:gd name="T7" fmla="*/ 0 h 19"/>
                <a:gd name="T8" fmla="*/ 9 w 143"/>
                <a:gd name="T9" fmla="*/ 0 h 19"/>
                <a:gd name="T10" fmla="*/ 0 w 143"/>
                <a:gd name="T11" fmla="*/ 9 h 19"/>
                <a:gd name="T12" fmla="*/ 9 w 143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9">
                  <a:moveTo>
                    <a:pt x="9" y="19"/>
                  </a:move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3" y="15"/>
                    <a:pt x="143" y="9"/>
                  </a:cubicBezTo>
                  <a:cubicBezTo>
                    <a:pt x="143" y="4"/>
                    <a:pt x="139" y="0"/>
                    <a:pt x="13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$1íďé">
              <a:extLst>
                <a:ext uri="{FF2B5EF4-FFF2-40B4-BE49-F238E27FC236}">
                  <a16:creationId xmlns:a16="http://schemas.microsoft.com/office/drawing/2014/main" id="{3B5B1EDD-0EBA-4C77-8496-E22F309FC425}"/>
                </a:ext>
              </a:extLst>
            </p:cNvPr>
            <p:cNvSpPr/>
            <p:nvPr/>
          </p:nvSpPr>
          <p:spPr bwMode="auto">
            <a:xfrm>
              <a:off x="8002588" y="5483225"/>
              <a:ext cx="293688" cy="39687"/>
            </a:xfrm>
            <a:custGeom>
              <a:avLst/>
              <a:gdLst>
                <a:gd name="T0" fmla="*/ 9 w 143"/>
                <a:gd name="T1" fmla="*/ 19 h 19"/>
                <a:gd name="T2" fmla="*/ 133 w 143"/>
                <a:gd name="T3" fmla="*/ 19 h 19"/>
                <a:gd name="T4" fmla="*/ 143 w 143"/>
                <a:gd name="T5" fmla="*/ 10 h 19"/>
                <a:gd name="T6" fmla="*/ 133 w 143"/>
                <a:gd name="T7" fmla="*/ 0 h 19"/>
                <a:gd name="T8" fmla="*/ 9 w 143"/>
                <a:gd name="T9" fmla="*/ 0 h 19"/>
                <a:gd name="T10" fmla="*/ 0 w 143"/>
                <a:gd name="T11" fmla="*/ 10 h 19"/>
                <a:gd name="T12" fmla="*/ 9 w 143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9">
                  <a:moveTo>
                    <a:pt x="9" y="19"/>
                  </a:move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3" y="15"/>
                    <a:pt x="143" y="10"/>
                  </a:cubicBezTo>
                  <a:cubicBezTo>
                    <a:pt x="143" y="5"/>
                    <a:pt x="139" y="0"/>
                    <a:pt x="13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$ļiḋè">
              <a:extLst>
                <a:ext uri="{FF2B5EF4-FFF2-40B4-BE49-F238E27FC236}">
                  <a16:creationId xmlns:a16="http://schemas.microsoft.com/office/drawing/2014/main" id="{58693B73-8C72-4817-A1A7-B4FBB9766C5C}"/>
                </a:ext>
              </a:extLst>
            </p:cNvPr>
            <p:cNvSpPr/>
            <p:nvPr/>
          </p:nvSpPr>
          <p:spPr bwMode="auto">
            <a:xfrm>
              <a:off x="5230813" y="5613400"/>
              <a:ext cx="565150" cy="198437"/>
            </a:xfrm>
            <a:custGeom>
              <a:avLst/>
              <a:gdLst>
                <a:gd name="T0" fmla="*/ 0 w 276"/>
                <a:gd name="T1" fmla="*/ 94 h 97"/>
                <a:gd name="T2" fmla="*/ 249 w 276"/>
                <a:gd name="T3" fmla="*/ 97 h 97"/>
                <a:gd name="T4" fmla="*/ 276 w 276"/>
                <a:gd name="T5" fmla="*/ 70 h 97"/>
                <a:gd name="T6" fmla="*/ 258 w 276"/>
                <a:gd name="T7" fmla="*/ 45 h 97"/>
                <a:gd name="T8" fmla="*/ 135 w 276"/>
                <a:gd name="T9" fmla="*/ 0 h 97"/>
                <a:gd name="T10" fmla="*/ 1 w 276"/>
                <a:gd name="T11" fmla="*/ 2 h 97"/>
                <a:gd name="T12" fmla="*/ 0 w 276"/>
                <a:gd name="T13" fmla="*/ 9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97">
                  <a:moveTo>
                    <a:pt x="0" y="94"/>
                  </a:moveTo>
                  <a:cubicBezTo>
                    <a:pt x="249" y="97"/>
                    <a:pt x="249" y="97"/>
                    <a:pt x="249" y="97"/>
                  </a:cubicBezTo>
                  <a:cubicBezTo>
                    <a:pt x="263" y="97"/>
                    <a:pt x="276" y="85"/>
                    <a:pt x="276" y="70"/>
                  </a:cubicBezTo>
                  <a:cubicBezTo>
                    <a:pt x="276" y="59"/>
                    <a:pt x="269" y="48"/>
                    <a:pt x="258" y="4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94"/>
                  </a:lnTo>
                  <a:close/>
                </a:path>
              </a:pathLst>
            </a:custGeom>
            <a:solidFill>
              <a:srgbClr val="7F3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$ḷîḓe">
              <a:extLst>
                <a:ext uri="{FF2B5EF4-FFF2-40B4-BE49-F238E27FC236}">
                  <a16:creationId xmlns:a16="http://schemas.microsoft.com/office/drawing/2014/main" id="{77AF787B-5A2F-4DA2-8515-3BE8FF807238}"/>
                </a:ext>
              </a:extLst>
            </p:cNvPr>
            <p:cNvSpPr/>
            <p:nvPr/>
          </p:nvSpPr>
          <p:spPr bwMode="auto">
            <a:xfrm>
              <a:off x="5233988" y="5786438"/>
              <a:ext cx="554038" cy="39687"/>
            </a:xfrm>
            <a:custGeom>
              <a:avLst/>
              <a:gdLst>
                <a:gd name="T0" fmla="*/ 251 w 270"/>
                <a:gd name="T1" fmla="*/ 19 h 19"/>
                <a:gd name="T2" fmla="*/ 0 w 270"/>
                <a:gd name="T3" fmla="*/ 18 h 19"/>
                <a:gd name="T4" fmla="*/ 0 w 270"/>
                <a:gd name="T5" fmla="*/ 0 h 19"/>
                <a:gd name="T6" fmla="*/ 270 w 270"/>
                <a:gd name="T7" fmla="*/ 1 h 19"/>
                <a:gd name="T8" fmla="*/ 251 w 27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9">
                  <a:moveTo>
                    <a:pt x="251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0" y="11"/>
                    <a:pt x="261" y="19"/>
                    <a:pt x="251" y="19"/>
                  </a:cubicBezTo>
                  <a:close/>
                </a:path>
              </a:pathLst>
            </a:cu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ļïḍé">
              <a:extLst>
                <a:ext uri="{FF2B5EF4-FFF2-40B4-BE49-F238E27FC236}">
                  <a16:creationId xmlns:a16="http://schemas.microsoft.com/office/drawing/2014/main" id="{87115286-3100-4F63-94F1-8C47F84A77D3}"/>
                </a:ext>
              </a:extLst>
            </p:cNvPr>
            <p:cNvSpPr/>
            <p:nvPr/>
          </p:nvSpPr>
          <p:spPr bwMode="auto">
            <a:xfrm flipV="1">
              <a:off x="5500688" y="5624513"/>
              <a:ext cx="60325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şḷïḓè">
              <a:extLst>
                <a:ext uri="{FF2B5EF4-FFF2-40B4-BE49-F238E27FC236}">
                  <a16:creationId xmlns:a16="http://schemas.microsoft.com/office/drawing/2014/main" id="{4C2618A0-60ED-4068-B70C-91E5275B19CF}"/>
                </a:ext>
              </a:extLst>
            </p:cNvPr>
            <p:cNvSpPr/>
            <p:nvPr/>
          </p:nvSpPr>
          <p:spPr bwMode="auto">
            <a:xfrm flipV="1">
              <a:off x="5546725" y="5643563"/>
              <a:ext cx="58738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ṥlíḋè">
              <a:extLst>
                <a:ext uri="{FF2B5EF4-FFF2-40B4-BE49-F238E27FC236}">
                  <a16:creationId xmlns:a16="http://schemas.microsoft.com/office/drawing/2014/main" id="{98B4D472-3B33-4CA6-893C-2B82AB4FAF5E}"/>
                </a:ext>
              </a:extLst>
            </p:cNvPr>
            <p:cNvSpPr/>
            <p:nvPr/>
          </p:nvSpPr>
          <p:spPr bwMode="auto">
            <a:xfrm flipV="1">
              <a:off x="5588000" y="5659438"/>
              <a:ext cx="66675" cy="71437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šľîḋè">
              <a:extLst>
                <a:ext uri="{FF2B5EF4-FFF2-40B4-BE49-F238E27FC236}">
                  <a16:creationId xmlns:a16="http://schemas.microsoft.com/office/drawing/2014/main" id="{DD625F62-C56C-4144-9FCB-40F10EB34136}"/>
                </a:ext>
              </a:extLst>
            </p:cNvPr>
            <p:cNvSpPr/>
            <p:nvPr/>
          </p:nvSpPr>
          <p:spPr bwMode="auto">
            <a:xfrm>
              <a:off x="4535488" y="4075113"/>
              <a:ext cx="1023938" cy="1562100"/>
            </a:xfrm>
            <a:custGeom>
              <a:avLst/>
              <a:gdLst>
                <a:gd name="T0" fmla="*/ 330 w 499"/>
                <a:gd name="T1" fmla="*/ 762 h 762"/>
                <a:gd name="T2" fmla="*/ 322 w 499"/>
                <a:gd name="T3" fmla="*/ 250 h 762"/>
                <a:gd name="T4" fmla="*/ 0 w 499"/>
                <a:gd name="T5" fmla="*/ 154 h 762"/>
                <a:gd name="T6" fmla="*/ 71 w 499"/>
                <a:gd name="T7" fmla="*/ 0 h 762"/>
                <a:gd name="T8" fmla="*/ 460 w 499"/>
                <a:gd name="T9" fmla="*/ 169 h 762"/>
                <a:gd name="T10" fmla="*/ 490 w 499"/>
                <a:gd name="T11" fmla="*/ 524 h 762"/>
                <a:gd name="T12" fmla="*/ 478 w 499"/>
                <a:gd name="T13" fmla="*/ 756 h 762"/>
                <a:gd name="T14" fmla="*/ 330 w 499"/>
                <a:gd name="T15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762">
                  <a:moveTo>
                    <a:pt x="330" y="762"/>
                  </a:moveTo>
                  <a:cubicBezTo>
                    <a:pt x="345" y="520"/>
                    <a:pt x="341" y="295"/>
                    <a:pt x="322" y="250"/>
                  </a:cubicBezTo>
                  <a:cubicBezTo>
                    <a:pt x="303" y="222"/>
                    <a:pt x="151" y="160"/>
                    <a:pt x="0" y="15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269" y="10"/>
                    <a:pt x="411" y="84"/>
                    <a:pt x="460" y="169"/>
                  </a:cubicBezTo>
                  <a:cubicBezTo>
                    <a:pt x="481" y="205"/>
                    <a:pt x="499" y="277"/>
                    <a:pt x="490" y="524"/>
                  </a:cubicBezTo>
                  <a:cubicBezTo>
                    <a:pt x="484" y="654"/>
                    <a:pt x="478" y="756"/>
                    <a:pt x="478" y="756"/>
                  </a:cubicBezTo>
                  <a:lnTo>
                    <a:pt x="330" y="762"/>
                  </a:ln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ṥ1ïḓê">
              <a:extLst>
                <a:ext uri="{FF2B5EF4-FFF2-40B4-BE49-F238E27FC236}">
                  <a16:creationId xmlns:a16="http://schemas.microsoft.com/office/drawing/2014/main" id="{E100873A-F3DB-4967-B611-124C90BC7909}"/>
                </a:ext>
              </a:extLst>
            </p:cNvPr>
            <p:cNvSpPr/>
            <p:nvPr/>
          </p:nvSpPr>
          <p:spPr bwMode="auto">
            <a:xfrm>
              <a:off x="5683250" y="5624513"/>
              <a:ext cx="566738" cy="196850"/>
            </a:xfrm>
            <a:custGeom>
              <a:avLst/>
              <a:gdLst>
                <a:gd name="T0" fmla="*/ 0 w 276"/>
                <a:gd name="T1" fmla="*/ 94 h 96"/>
                <a:gd name="T2" fmla="*/ 249 w 276"/>
                <a:gd name="T3" fmla="*/ 96 h 96"/>
                <a:gd name="T4" fmla="*/ 276 w 276"/>
                <a:gd name="T5" fmla="*/ 69 h 96"/>
                <a:gd name="T6" fmla="*/ 258 w 276"/>
                <a:gd name="T7" fmla="*/ 44 h 96"/>
                <a:gd name="T8" fmla="*/ 135 w 276"/>
                <a:gd name="T9" fmla="*/ 0 h 96"/>
                <a:gd name="T10" fmla="*/ 1 w 276"/>
                <a:gd name="T11" fmla="*/ 2 h 96"/>
                <a:gd name="T12" fmla="*/ 0 w 276"/>
                <a:gd name="T13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96">
                  <a:moveTo>
                    <a:pt x="0" y="94"/>
                  </a:moveTo>
                  <a:cubicBezTo>
                    <a:pt x="249" y="96"/>
                    <a:pt x="249" y="96"/>
                    <a:pt x="249" y="96"/>
                  </a:cubicBezTo>
                  <a:cubicBezTo>
                    <a:pt x="264" y="96"/>
                    <a:pt x="276" y="84"/>
                    <a:pt x="276" y="69"/>
                  </a:cubicBezTo>
                  <a:cubicBezTo>
                    <a:pt x="276" y="58"/>
                    <a:pt x="269" y="48"/>
                    <a:pt x="258" y="4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94"/>
                  </a:lnTo>
                  <a:close/>
                </a:path>
              </a:pathLst>
            </a:custGeom>
            <a:solidFill>
              <a:srgbClr val="A05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Sľíḍe">
              <a:extLst>
                <a:ext uri="{FF2B5EF4-FFF2-40B4-BE49-F238E27FC236}">
                  <a16:creationId xmlns:a16="http://schemas.microsoft.com/office/drawing/2014/main" id="{E549618A-616C-44AB-9460-A274CD9AA2E6}"/>
                </a:ext>
              </a:extLst>
            </p:cNvPr>
            <p:cNvSpPr/>
            <p:nvPr/>
          </p:nvSpPr>
          <p:spPr bwMode="auto">
            <a:xfrm>
              <a:off x="5680075" y="5799138"/>
              <a:ext cx="561975" cy="36512"/>
            </a:xfrm>
            <a:custGeom>
              <a:avLst/>
              <a:gdLst>
                <a:gd name="T0" fmla="*/ 256 w 274"/>
                <a:gd name="T1" fmla="*/ 18 h 18"/>
                <a:gd name="T2" fmla="*/ 0 w 274"/>
                <a:gd name="T3" fmla="*/ 18 h 18"/>
                <a:gd name="T4" fmla="*/ 0 w 274"/>
                <a:gd name="T5" fmla="*/ 0 h 18"/>
                <a:gd name="T6" fmla="*/ 274 w 274"/>
                <a:gd name="T7" fmla="*/ 0 h 18"/>
                <a:gd name="T8" fmla="*/ 256 w 27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8">
                  <a:moveTo>
                    <a:pt x="256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10"/>
                    <a:pt x="266" y="18"/>
                    <a:pt x="256" y="18"/>
                  </a:cubicBezTo>
                  <a:close/>
                </a:path>
              </a:pathLst>
            </a:cu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ṡḷîdê">
              <a:extLst>
                <a:ext uri="{FF2B5EF4-FFF2-40B4-BE49-F238E27FC236}">
                  <a16:creationId xmlns:a16="http://schemas.microsoft.com/office/drawing/2014/main" id="{FB0FF47D-0CBE-48D8-855F-3D90A87F9DBE}"/>
                </a:ext>
              </a:extLst>
            </p:cNvPr>
            <p:cNvSpPr/>
            <p:nvPr/>
          </p:nvSpPr>
          <p:spPr bwMode="auto">
            <a:xfrm flipV="1">
              <a:off x="5954713" y="5635625"/>
              <a:ext cx="60325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Sľiďé">
              <a:extLst>
                <a:ext uri="{FF2B5EF4-FFF2-40B4-BE49-F238E27FC236}">
                  <a16:creationId xmlns:a16="http://schemas.microsoft.com/office/drawing/2014/main" id="{E43B5D35-1B09-4745-89B1-DAB9B40EB393}"/>
                </a:ext>
              </a:extLst>
            </p:cNvPr>
            <p:cNvSpPr/>
            <p:nvPr/>
          </p:nvSpPr>
          <p:spPr bwMode="auto">
            <a:xfrm flipV="1">
              <a:off x="5999163" y="5653088"/>
              <a:ext cx="60325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ṧ1ídê">
              <a:extLst>
                <a:ext uri="{FF2B5EF4-FFF2-40B4-BE49-F238E27FC236}">
                  <a16:creationId xmlns:a16="http://schemas.microsoft.com/office/drawing/2014/main" id="{48C412DD-1234-4B3A-935D-3CA5B66FC98F}"/>
                </a:ext>
              </a:extLst>
            </p:cNvPr>
            <p:cNvSpPr/>
            <p:nvPr/>
          </p:nvSpPr>
          <p:spPr bwMode="auto">
            <a:xfrm flipV="1">
              <a:off x="6040438" y="5670550"/>
              <a:ext cx="68263" cy="71437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śḷiḋê">
              <a:extLst>
                <a:ext uri="{FF2B5EF4-FFF2-40B4-BE49-F238E27FC236}">
                  <a16:creationId xmlns:a16="http://schemas.microsoft.com/office/drawing/2014/main" id="{BB92D97D-E225-47BC-B834-2ADA7AFC8546}"/>
                </a:ext>
              </a:extLst>
            </p:cNvPr>
            <p:cNvSpPr/>
            <p:nvPr/>
          </p:nvSpPr>
          <p:spPr bwMode="auto">
            <a:xfrm>
              <a:off x="4987925" y="4075113"/>
              <a:ext cx="1023938" cy="1562100"/>
            </a:xfrm>
            <a:custGeom>
              <a:avLst/>
              <a:gdLst>
                <a:gd name="T0" fmla="*/ 330 w 499"/>
                <a:gd name="T1" fmla="*/ 762 h 762"/>
                <a:gd name="T2" fmla="*/ 322 w 499"/>
                <a:gd name="T3" fmla="*/ 250 h 762"/>
                <a:gd name="T4" fmla="*/ 0 w 499"/>
                <a:gd name="T5" fmla="*/ 154 h 762"/>
                <a:gd name="T6" fmla="*/ 71 w 499"/>
                <a:gd name="T7" fmla="*/ 0 h 762"/>
                <a:gd name="T8" fmla="*/ 460 w 499"/>
                <a:gd name="T9" fmla="*/ 169 h 762"/>
                <a:gd name="T10" fmla="*/ 490 w 499"/>
                <a:gd name="T11" fmla="*/ 524 h 762"/>
                <a:gd name="T12" fmla="*/ 478 w 499"/>
                <a:gd name="T13" fmla="*/ 756 h 762"/>
                <a:gd name="T14" fmla="*/ 330 w 499"/>
                <a:gd name="T15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762">
                  <a:moveTo>
                    <a:pt x="330" y="762"/>
                  </a:moveTo>
                  <a:cubicBezTo>
                    <a:pt x="345" y="520"/>
                    <a:pt x="341" y="295"/>
                    <a:pt x="322" y="250"/>
                  </a:cubicBezTo>
                  <a:cubicBezTo>
                    <a:pt x="303" y="222"/>
                    <a:pt x="151" y="160"/>
                    <a:pt x="0" y="15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269" y="10"/>
                    <a:pt x="411" y="84"/>
                    <a:pt x="460" y="169"/>
                  </a:cubicBezTo>
                  <a:cubicBezTo>
                    <a:pt x="481" y="205"/>
                    <a:pt x="499" y="277"/>
                    <a:pt x="490" y="524"/>
                  </a:cubicBezTo>
                  <a:cubicBezTo>
                    <a:pt x="484" y="654"/>
                    <a:pt x="478" y="756"/>
                    <a:pt x="478" y="756"/>
                  </a:cubicBezTo>
                  <a:lnTo>
                    <a:pt x="330" y="762"/>
                  </a:ln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ṡlïḓê">
              <a:extLst>
                <a:ext uri="{FF2B5EF4-FFF2-40B4-BE49-F238E27FC236}">
                  <a16:creationId xmlns:a16="http://schemas.microsoft.com/office/drawing/2014/main" id="{9815433E-C187-4326-BD0F-8547F1DA5148}"/>
                </a:ext>
              </a:extLst>
            </p:cNvPr>
            <p:cNvSpPr/>
            <p:nvPr/>
          </p:nvSpPr>
          <p:spPr bwMode="auto">
            <a:xfrm>
              <a:off x="4381500" y="4035425"/>
              <a:ext cx="847725" cy="358775"/>
            </a:xfrm>
            <a:custGeom>
              <a:avLst/>
              <a:gdLst>
                <a:gd name="T0" fmla="*/ 413 w 413"/>
                <a:gd name="T1" fmla="*/ 63 h 175"/>
                <a:gd name="T2" fmla="*/ 388 w 413"/>
                <a:gd name="T3" fmla="*/ 134 h 175"/>
                <a:gd name="T4" fmla="*/ 301 w 413"/>
                <a:gd name="T5" fmla="*/ 175 h 175"/>
                <a:gd name="T6" fmla="*/ 112 w 413"/>
                <a:gd name="T7" fmla="*/ 175 h 175"/>
                <a:gd name="T8" fmla="*/ 96 w 413"/>
                <a:gd name="T9" fmla="*/ 174 h 175"/>
                <a:gd name="T10" fmla="*/ 57 w 413"/>
                <a:gd name="T11" fmla="*/ 161 h 175"/>
                <a:gd name="T12" fmla="*/ 51 w 413"/>
                <a:gd name="T13" fmla="*/ 157 h 175"/>
                <a:gd name="T14" fmla="*/ 0 w 413"/>
                <a:gd name="T15" fmla="*/ 63 h 175"/>
                <a:gd name="T16" fmla="*/ 3 w 413"/>
                <a:gd name="T17" fmla="*/ 3 h 175"/>
                <a:gd name="T18" fmla="*/ 410 w 413"/>
                <a:gd name="T19" fmla="*/ 0 h 175"/>
                <a:gd name="T20" fmla="*/ 413 w 413"/>
                <a:gd name="T21" fmla="*/ 6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3" h="175">
                  <a:moveTo>
                    <a:pt x="413" y="63"/>
                  </a:moveTo>
                  <a:cubicBezTo>
                    <a:pt x="413" y="90"/>
                    <a:pt x="404" y="115"/>
                    <a:pt x="388" y="134"/>
                  </a:cubicBezTo>
                  <a:cubicBezTo>
                    <a:pt x="367" y="159"/>
                    <a:pt x="336" y="175"/>
                    <a:pt x="301" y="175"/>
                  </a:cubicBezTo>
                  <a:cubicBezTo>
                    <a:pt x="112" y="175"/>
                    <a:pt x="112" y="175"/>
                    <a:pt x="112" y="175"/>
                  </a:cubicBezTo>
                  <a:cubicBezTo>
                    <a:pt x="107" y="175"/>
                    <a:pt x="101" y="175"/>
                    <a:pt x="96" y="174"/>
                  </a:cubicBezTo>
                  <a:cubicBezTo>
                    <a:pt x="82" y="172"/>
                    <a:pt x="69" y="167"/>
                    <a:pt x="57" y="161"/>
                  </a:cubicBezTo>
                  <a:cubicBezTo>
                    <a:pt x="55" y="160"/>
                    <a:pt x="53" y="158"/>
                    <a:pt x="51" y="157"/>
                  </a:cubicBezTo>
                  <a:cubicBezTo>
                    <a:pt x="20" y="137"/>
                    <a:pt x="0" y="102"/>
                    <a:pt x="0" y="6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10" y="0"/>
                    <a:pt x="410" y="0"/>
                    <a:pt x="410" y="0"/>
                  </a:cubicBezTo>
                  <a:lnTo>
                    <a:pt x="413" y="63"/>
                  </a:ln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şliḑê">
              <a:extLst>
                <a:ext uri="{FF2B5EF4-FFF2-40B4-BE49-F238E27FC236}">
                  <a16:creationId xmlns:a16="http://schemas.microsoft.com/office/drawing/2014/main" id="{F457A602-5AF6-403E-8E70-371132FFFBE5}"/>
                </a:ext>
              </a:extLst>
            </p:cNvPr>
            <p:cNvSpPr/>
            <p:nvPr/>
          </p:nvSpPr>
          <p:spPr bwMode="auto">
            <a:xfrm>
              <a:off x="5462588" y="3419475"/>
              <a:ext cx="255588" cy="90487"/>
            </a:xfrm>
            <a:custGeom>
              <a:avLst/>
              <a:gdLst>
                <a:gd name="T0" fmla="*/ 16 w 125"/>
                <a:gd name="T1" fmla="*/ 43 h 44"/>
                <a:gd name="T2" fmla="*/ 113 w 125"/>
                <a:gd name="T3" fmla="*/ 27 h 44"/>
                <a:gd name="T4" fmla="*/ 124 w 125"/>
                <a:gd name="T5" fmla="*/ 12 h 44"/>
                <a:gd name="T6" fmla="*/ 109 w 125"/>
                <a:gd name="T7" fmla="*/ 2 h 44"/>
                <a:gd name="T8" fmla="*/ 12 w 125"/>
                <a:gd name="T9" fmla="*/ 17 h 44"/>
                <a:gd name="T10" fmla="*/ 1 w 125"/>
                <a:gd name="T11" fmla="*/ 32 h 44"/>
                <a:gd name="T12" fmla="*/ 16 w 125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44">
                  <a:moveTo>
                    <a:pt x="16" y="43"/>
                  </a:moveTo>
                  <a:cubicBezTo>
                    <a:pt x="113" y="27"/>
                    <a:pt x="113" y="27"/>
                    <a:pt x="113" y="27"/>
                  </a:cubicBezTo>
                  <a:cubicBezTo>
                    <a:pt x="121" y="26"/>
                    <a:pt x="125" y="20"/>
                    <a:pt x="124" y="12"/>
                  </a:cubicBezTo>
                  <a:cubicBezTo>
                    <a:pt x="123" y="5"/>
                    <a:pt x="116" y="0"/>
                    <a:pt x="109" y="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5" y="18"/>
                    <a:pt x="0" y="25"/>
                    <a:pt x="1" y="32"/>
                  </a:cubicBezTo>
                  <a:cubicBezTo>
                    <a:pt x="2" y="39"/>
                    <a:pt x="9" y="44"/>
                    <a:pt x="16" y="43"/>
                  </a:cubicBez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ḷíḓe">
              <a:extLst>
                <a:ext uri="{FF2B5EF4-FFF2-40B4-BE49-F238E27FC236}">
                  <a16:creationId xmlns:a16="http://schemas.microsoft.com/office/drawing/2014/main" id="{A1CF073F-42EA-4663-8D64-F780B723F0C5}"/>
                </a:ext>
              </a:extLst>
            </p:cNvPr>
            <p:cNvSpPr/>
            <p:nvPr/>
          </p:nvSpPr>
          <p:spPr bwMode="auto">
            <a:xfrm>
              <a:off x="5526088" y="3481388"/>
              <a:ext cx="217488" cy="82550"/>
            </a:xfrm>
            <a:custGeom>
              <a:avLst/>
              <a:gdLst>
                <a:gd name="T0" fmla="*/ 16 w 106"/>
                <a:gd name="T1" fmla="*/ 39 h 40"/>
                <a:gd name="T2" fmla="*/ 94 w 106"/>
                <a:gd name="T3" fmla="*/ 27 h 40"/>
                <a:gd name="T4" fmla="*/ 105 w 106"/>
                <a:gd name="T5" fmla="*/ 12 h 40"/>
                <a:gd name="T6" fmla="*/ 90 w 106"/>
                <a:gd name="T7" fmla="*/ 1 h 40"/>
                <a:gd name="T8" fmla="*/ 12 w 106"/>
                <a:gd name="T9" fmla="*/ 13 h 40"/>
                <a:gd name="T10" fmla="*/ 1 w 106"/>
                <a:gd name="T11" fmla="*/ 28 h 40"/>
                <a:gd name="T12" fmla="*/ 16 w 106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40">
                  <a:moveTo>
                    <a:pt x="16" y="39"/>
                  </a:moveTo>
                  <a:cubicBezTo>
                    <a:pt x="94" y="27"/>
                    <a:pt x="94" y="27"/>
                    <a:pt x="94" y="27"/>
                  </a:cubicBezTo>
                  <a:cubicBezTo>
                    <a:pt x="101" y="26"/>
                    <a:pt x="106" y="19"/>
                    <a:pt x="105" y="12"/>
                  </a:cubicBezTo>
                  <a:cubicBezTo>
                    <a:pt x="104" y="5"/>
                    <a:pt x="97" y="0"/>
                    <a:pt x="90" y="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5" y="15"/>
                    <a:pt x="0" y="21"/>
                    <a:pt x="1" y="28"/>
                  </a:cubicBezTo>
                  <a:cubicBezTo>
                    <a:pt x="2" y="36"/>
                    <a:pt x="9" y="40"/>
                    <a:pt x="16" y="39"/>
                  </a:cubicBez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ṥḷíḑê">
              <a:extLst>
                <a:ext uri="{FF2B5EF4-FFF2-40B4-BE49-F238E27FC236}">
                  <a16:creationId xmlns:a16="http://schemas.microsoft.com/office/drawing/2014/main" id="{99C62349-5C01-4EED-9EF6-EC0446FEA592}"/>
                </a:ext>
              </a:extLst>
            </p:cNvPr>
            <p:cNvSpPr/>
            <p:nvPr/>
          </p:nvSpPr>
          <p:spPr bwMode="auto">
            <a:xfrm>
              <a:off x="5489575" y="3546475"/>
              <a:ext cx="247650" cy="88900"/>
            </a:xfrm>
            <a:custGeom>
              <a:avLst/>
              <a:gdLst>
                <a:gd name="T0" fmla="*/ 16 w 121"/>
                <a:gd name="T1" fmla="*/ 41 h 43"/>
                <a:gd name="T2" fmla="*/ 109 w 121"/>
                <a:gd name="T3" fmla="*/ 27 h 43"/>
                <a:gd name="T4" fmla="*/ 119 w 121"/>
                <a:gd name="T5" fmla="*/ 12 h 43"/>
                <a:gd name="T6" fmla="*/ 104 w 121"/>
                <a:gd name="T7" fmla="*/ 1 h 43"/>
                <a:gd name="T8" fmla="*/ 12 w 121"/>
                <a:gd name="T9" fmla="*/ 16 h 43"/>
                <a:gd name="T10" fmla="*/ 1 w 121"/>
                <a:gd name="T11" fmla="*/ 31 h 43"/>
                <a:gd name="T12" fmla="*/ 16 w 121"/>
                <a:gd name="T13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43">
                  <a:moveTo>
                    <a:pt x="16" y="41"/>
                  </a:moveTo>
                  <a:cubicBezTo>
                    <a:pt x="109" y="27"/>
                    <a:pt x="109" y="27"/>
                    <a:pt x="109" y="27"/>
                  </a:cubicBezTo>
                  <a:cubicBezTo>
                    <a:pt x="116" y="26"/>
                    <a:pt x="121" y="19"/>
                    <a:pt x="119" y="12"/>
                  </a:cubicBezTo>
                  <a:cubicBezTo>
                    <a:pt x="118" y="5"/>
                    <a:pt x="112" y="0"/>
                    <a:pt x="104" y="1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5" y="17"/>
                    <a:pt x="0" y="23"/>
                    <a:pt x="1" y="31"/>
                  </a:cubicBezTo>
                  <a:cubicBezTo>
                    <a:pt x="2" y="38"/>
                    <a:pt x="9" y="43"/>
                    <a:pt x="16" y="41"/>
                  </a:cubicBez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ŝḻîḑe">
              <a:extLst>
                <a:ext uri="{FF2B5EF4-FFF2-40B4-BE49-F238E27FC236}">
                  <a16:creationId xmlns:a16="http://schemas.microsoft.com/office/drawing/2014/main" id="{800538D2-78FC-4CF7-8DBE-2CB227BF3FEA}"/>
                </a:ext>
              </a:extLst>
            </p:cNvPr>
            <p:cNvSpPr/>
            <p:nvPr/>
          </p:nvSpPr>
          <p:spPr bwMode="auto">
            <a:xfrm>
              <a:off x="5316538" y="3454400"/>
              <a:ext cx="265113" cy="231775"/>
            </a:xfrm>
            <a:custGeom>
              <a:avLst/>
              <a:gdLst>
                <a:gd name="T0" fmla="*/ 129 w 129"/>
                <a:gd name="T1" fmla="*/ 1 h 113"/>
                <a:gd name="T2" fmla="*/ 103 w 129"/>
                <a:gd name="T3" fmla="*/ 1 h 113"/>
                <a:gd name="T4" fmla="*/ 39 w 129"/>
                <a:gd name="T5" fmla="*/ 15 h 113"/>
                <a:gd name="T6" fmla="*/ 0 w 129"/>
                <a:gd name="T7" fmla="*/ 34 h 113"/>
                <a:gd name="T8" fmla="*/ 25 w 129"/>
                <a:gd name="T9" fmla="*/ 100 h 113"/>
                <a:gd name="T10" fmla="*/ 125 w 129"/>
                <a:gd name="T11" fmla="*/ 79 h 113"/>
                <a:gd name="T12" fmla="*/ 129 w 129"/>
                <a:gd name="T13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13">
                  <a:moveTo>
                    <a:pt x="129" y="1"/>
                  </a:moveTo>
                  <a:cubicBezTo>
                    <a:pt x="128" y="1"/>
                    <a:pt x="116" y="1"/>
                    <a:pt x="103" y="1"/>
                  </a:cubicBezTo>
                  <a:cubicBezTo>
                    <a:pt x="81" y="0"/>
                    <a:pt x="59" y="5"/>
                    <a:pt x="39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22" y="99"/>
                    <a:pt x="25" y="100"/>
                  </a:cubicBezTo>
                  <a:cubicBezTo>
                    <a:pt x="99" y="113"/>
                    <a:pt x="125" y="79"/>
                    <a:pt x="125" y="79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ṩ1ïdé">
              <a:extLst>
                <a:ext uri="{FF2B5EF4-FFF2-40B4-BE49-F238E27FC236}">
                  <a16:creationId xmlns:a16="http://schemas.microsoft.com/office/drawing/2014/main" id="{4810B83B-15F0-48DF-8841-5C9A99005CC1}"/>
                </a:ext>
              </a:extLst>
            </p:cNvPr>
            <p:cNvSpPr/>
            <p:nvPr/>
          </p:nvSpPr>
          <p:spPr bwMode="auto">
            <a:xfrm>
              <a:off x="5395913" y="3457575"/>
              <a:ext cx="68263" cy="217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šlîdê">
              <a:extLst>
                <a:ext uri="{FF2B5EF4-FFF2-40B4-BE49-F238E27FC236}">
                  <a16:creationId xmlns:a16="http://schemas.microsoft.com/office/drawing/2014/main" id="{511CBECE-F545-4F73-B32A-C0D27C2B7240}"/>
                </a:ext>
              </a:extLst>
            </p:cNvPr>
            <p:cNvSpPr/>
            <p:nvPr/>
          </p:nvSpPr>
          <p:spPr bwMode="auto">
            <a:xfrm>
              <a:off x="4373563" y="2735263"/>
              <a:ext cx="1027113" cy="963612"/>
            </a:xfrm>
            <a:custGeom>
              <a:avLst/>
              <a:gdLst>
                <a:gd name="T0" fmla="*/ 284 w 501"/>
                <a:gd name="T1" fmla="*/ 470 h 470"/>
                <a:gd name="T2" fmla="*/ 103 w 501"/>
                <a:gd name="T3" fmla="*/ 354 h 470"/>
                <a:gd name="T4" fmla="*/ 101 w 501"/>
                <a:gd name="T5" fmla="*/ 351 h 470"/>
                <a:gd name="T6" fmla="*/ 0 w 501"/>
                <a:gd name="T7" fmla="*/ 41 h 470"/>
                <a:gd name="T8" fmla="*/ 125 w 501"/>
                <a:gd name="T9" fmla="*/ 0 h 470"/>
                <a:gd name="T10" fmla="*/ 224 w 501"/>
                <a:gd name="T11" fmla="*/ 302 h 470"/>
                <a:gd name="T12" fmla="*/ 284 w 501"/>
                <a:gd name="T13" fmla="*/ 339 h 470"/>
                <a:gd name="T14" fmla="*/ 500 w 501"/>
                <a:gd name="T15" fmla="*/ 336 h 470"/>
                <a:gd name="T16" fmla="*/ 501 w 501"/>
                <a:gd name="T17" fmla="*/ 468 h 470"/>
                <a:gd name="T18" fmla="*/ 286 w 501"/>
                <a:gd name="T19" fmla="*/ 470 h 470"/>
                <a:gd name="T20" fmla="*/ 284 w 501"/>
                <a:gd name="T21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470">
                  <a:moveTo>
                    <a:pt x="284" y="470"/>
                  </a:moveTo>
                  <a:cubicBezTo>
                    <a:pt x="206" y="470"/>
                    <a:pt x="135" y="425"/>
                    <a:pt x="103" y="354"/>
                  </a:cubicBezTo>
                  <a:cubicBezTo>
                    <a:pt x="101" y="351"/>
                    <a:pt x="101" y="351"/>
                    <a:pt x="101" y="35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24" y="302"/>
                    <a:pt x="224" y="302"/>
                    <a:pt x="224" y="302"/>
                  </a:cubicBezTo>
                  <a:cubicBezTo>
                    <a:pt x="235" y="325"/>
                    <a:pt x="259" y="339"/>
                    <a:pt x="284" y="339"/>
                  </a:cubicBezTo>
                  <a:cubicBezTo>
                    <a:pt x="500" y="336"/>
                    <a:pt x="500" y="336"/>
                    <a:pt x="500" y="336"/>
                  </a:cubicBezTo>
                  <a:cubicBezTo>
                    <a:pt x="501" y="468"/>
                    <a:pt x="501" y="468"/>
                    <a:pt x="501" y="468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5" y="470"/>
                    <a:pt x="284" y="470"/>
                    <a:pt x="284" y="470"/>
                  </a:cubicBez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sliḓe">
              <a:extLst>
                <a:ext uri="{FF2B5EF4-FFF2-40B4-BE49-F238E27FC236}">
                  <a16:creationId xmlns:a16="http://schemas.microsoft.com/office/drawing/2014/main" id="{091C2DF9-F1E5-4933-AB21-635D4F862F0E}"/>
                </a:ext>
              </a:extLst>
            </p:cNvPr>
            <p:cNvSpPr/>
            <p:nvPr/>
          </p:nvSpPr>
          <p:spPr bwMode="auto">
            <a:xfrm>
              <a:off x="6081713" y="3338513"/>
              <a:ext cx="346075" cy="192087"/>
            </a:xfrm>
            <a:custGeom>
              <a:avLst/>
              <a:gdLst>
                <a:gd name="T0" fmla="*/ 153 w 169"/>
                <a:gd name="T1" fmla="*/ 48 h 94"/>
                <a:gd name="T2" fmla="*/ 119 w 169"/>
                <a:gd name="T3" fmla="*/ 15 h 94"/>
                <a:gd name="T4" fmla="*/ 118 w 169"/>
                <a:gd name="T5" fmla="*/ 15 h 94"/>
                <a:gd name="T6" fmla="*/ 54 w 169"/>
                <a:gd name="T7" fmla="*/ 0 h 94"/>
                <a:gd name="T8" fmla="*/ 11 w 169"/>
                <a:gd name="T9" fmla="*/ 1 h 94"/>
                <a:gd name="T10" fmla="*/ 1 w 169"/>
                <a:gd name="T11" fmla="*/ 91 h 94"/>
                <a:gd name="T12" fmla="*/ 153 w 169"/>
                <a:gd name="T13" fmla="*/ 88 h 94"/>
                <a:gd name="T14" fmla="*/ 164 w 169"/>
                <a:gd name="T15" fmla="*/ 68 h 94"/>
                <a:gd name="T16" fmla="*/ 153 w 169"/>
                <a:gd name="T17" fmla="*/ 4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94">
                  <a:moveTo>
                    <a:pt x="153" y="48"/>
                  </a:moveTo>
                  <a:cubicBezTo>
                    <a:pt x="145" y="34"/>
                    <a:pt x="133" y="22"/>
                    <a:pt x="119" y="15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98" y="5"/>
                    <a:pt x="76" y="0"/>
                    <a:pt x="54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0" y="94"/>
                    <a:pt x="1" y="91"/>
                  </a:cubicBezTo>
                  <a:cubicBezTo>
                    <a:pt x="2" y="85"/>
                    <a:pt x="105" y="87"/>
                    <a:pt x="153" y="88"/>
                  </a:cubicBezTo>
                  <a:cubicBezTo>
                    <a:pt x="163" y="88"/>
                    <a:pt x="169" y="77"/>
                    <a:pt x="164" y="68"/>
                  </a:cubicBezTo>
                  <a:lnTo>
                    <a:pt x="153" y="48"/>
                  </a:ln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śļîdê">
              <a:extLst>
                <a:ext uri="{FF2B5EF4-FFF2-40B4-BE49-F238E27FC236}">
                  <a16:creationId xmlns:a16="http://schemas.microsoft.com/office/drawing/2014/main" id="{438F6C48-7213-4B87-A390-37651CACB2A8}"/>
                </a:ext>
              </a:extLst>
            </p:cNvPr>
            <p:cNvSpPr/>
            <p:nvPr/>
          </p:nvSpPr>
          <p:spPr bwMode="auto">
            <a:xfrm>
              <a:off x="6049963" y="3325813"/>
              <a:ext cx="84138" cy="2254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$ḻíde">
              <a:extLst>
                <a:ext uri="{FF2B5EF4-FFF2-40B4-BE49-F238E27FC236}">
                  <a16:creationId xmlns:a16="http://schemas.microsoft.com/office/drawing/2014/main" id="{61BD63FE-2280-4EAD-9FFE-335A2756EEE8}"/>
                </a:ext>
              </a:extLst>
            </p:cNvPr>
            <p:cNvSpPr/>
            <p:nvPr/>
          </p:nvSpPr>
          <p:spPr bwMode="auto">
            <a:xfrm>
              <a:off x="4970463" y="2579688"/>
              <a:ext cx="1117600" cy="996950"/>
            </a:xfrm>
            <a:custGeom>
              <a:avLst/>
              <a:gdLst>
                <a:gd name="T0" fmla="*/ 327 w 545"/>
                <a:gd name="T1" fmla="*/ 486 h 486"/>
                <a:gd name="T2" fmla="*/ 146 w 545"/>
                <a:gd name="T3" fmla="*/ 371 h 486"/>
                <a:gd name="T4" fmla="*/ 0 w 545"/>
                <a:gd name="T5" fmla="*/ 55 h 486"/>
                <a:gd name="T6" fmla="*/ 120 w 545"/>
                <a:gd name="T7" fmla="*/ 0 h 486"/>
                <a:gd name="T8" fmla="*/ 266 w 545"/>
                <a:gd name="T9" fmla="*/ 315 h 486"/>
                <a:gd name="T10" fmla="*/ 328 w 545"/>
                <a:gd name="T11" fmla="*/ 355 h 486"/>
                <a:gd name="T12" fmla="*/ 543 w 545"/>
                <a:gd name="T13" fmla="*/ 353 h 486"/>
                <a:gd name="T14" fmla="*/ 545 w 545"/>
                <a:gd name="T15" fmla="*/ 484 h 486"/>
                <a:gd name="T16" fmla="*/ 329 w 545"/>
                <a:gd name="T17" fmla="*/ 486 h 486"/>
                <a:gd name="T18" fmla="*/ 327 w 545"/>
                <a:gd name="T1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5" h="486">
                  <a:moveTo>
                    <a:pt x="327" y="486"/>
                  </a:moveTo>
                  <a:cubicBezTo>
                    <a:pt x="250" y="486"/>
                    <a:pt x="179" y="441"/>
                    <a:pt x="146" y="37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266" y="315"/>
                    <a:pt x="266" y="315"/>
                    <a:pt x="266" y="315"/>
                  </a:cubicBezTo>
                  <a:cubicBezTo>
                    <a:pt x="277" y="340"/>
                    <a:pt x="301" y="355"/>
                    <a:pt x="328" y="355"/>
                  </a:cubicBezTo>
                  <a:cubicBezTo>
                    <a:pt x="543" y="353"/>
                    <a:pt x="543" y="353"/>
                    <a:pt x="543" y="353"/>
                  </a:cubicBezTo>
                  <a:cubicBezTo>
                    <a:pt x="545" y="484"/>
                    <a:pt x="545" y="484"/>
                    <a:pt x="545" y="484"/>
                  </a:cubicBezTo>
                  <a:cubicBezTo>
                    <a:pt x="329" y="486"/>
                    <a:pt x="329" y="486"/>
                    <a:pt x="329" y="486"/>
                  </a:cubicBezTo>
                  <a:cubicBezTo>
                    <a:pt x="329" y="486"/>
                    <a:pt x="328" y="486"/>
                    <a:pt x="327" y="486"/>
                  </a:cubicBezTo>
                  <a:close/>
                </a:path>
              </a:pathLst>
            </a:custGeom>
            <a:solidFill>
              <a:srgbClr val="252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ṩliďe">
              <a:extLst>
                <a:ext uri="{FF2B5EF4-FFF2-40B4-BE49-F238E27FC236}">
                  <a16:creationId xmlns:a16="http://schemas.microsoft.com/office/drawing/2014/main" id="{86B3F4B4-4757-4FC7-9F24-7F7C05605D7B}"/>
                </a:ext>
              </a:extLst>
            </p:cNvPr>
            <p:cNvSpPr/>
            <p:nvPr/>
          </p:nvSpPr>
          <p:spPr bwMode="auto">
            <a:xfrm>
              <a:off x="4352925" y="2414588"/>
              <a:ext cx="947738" cy="1838325"/>
            </a:xfrm>
            <a:custGeom>
              <a:avLst/>
              <a:gdLst>
                <a:gd name="T0" fmla="*/ 462 w 462"/>
                <a:gd name="T1" fmla="*/ 196 h 896"/>
                <a:gd name="T2" fmla="*/ 460 w 462"/>
                <a:gd name="T3" fmla="*/ 472 h 896"/>
                <a:gd name="T4" fmla="*/ 457 w 462"/>
                <a:gd name="T5" fmla="*/ 824 h 896"/>
                <a:gd name="T6" fmla="*/ 427 w 462"/>
                <a:gd name="T7" fmla="*/ 844 h 896"/>
                <a:gd name="T8" fmla="*/ 329 w 462"/>
                <a:gd name="T9" fmla="*/ 879 h 896"/>
                <a:gd name="T10" fmla="*/ 132 w 462"/>
                <a:gd name="T11" fmla="*/ 894 h 896"/>
                <a:gd name="T12" fmla="*/ 0 w 462"/>
                <a:gd name="T13" fmla="*/ 886 h 896"/>
                <a:gd name="T14" fmla="*/ 2 w 462"/>
                <a:gd name="T15" fmla="*/ 196 h 896"/>
                <a:gd name="T16" fmla="*/ 165 w 462"/>
                <a:gd name="T17" fmla="*/ 3 h 896"/>
                <a:gd name="T18" fmla="*/ 199 w 462"/>
                <a:gd name="T19" fmla="*/ 0 h 896"/>
                <a:gd name="T20" fmla="*/ 265 w 462"/>
                <a:gd name="T21" fmla="*/ 0 h 896"/>
                <a:gd name="T22" fmla="*/ 462 w 462"/>
                <a:gd name="T23" fmla="*/ 1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896">
                  <a:moveTo>
                    <a:pt x="462" y="196"/>
                  </a:moveTo>
                  <a:cubicBezTo>
                    <a:pt x="460" y="472"/>
                    <a:pt x="460" y="472"/>
                    <a:pt x="460" y="472"/>
                  </a:cubicBezTo>
                  <a:cubicBezTo>
                    <a:pt x="457" y="824"/>
                    <a:pt x="457" y="824"/>
                    <a:pt x="457" y="824"/>
                  </a:cubicBezTo>
                  <a:cubicBezTo>
                    <a:pt x="457" y="824"/>
                    <a:pt x="449" y="832"/>
                    <a:pt x="427" y="844"/>
                  </a:cubicBezTo>
                  <a:cubicBezTo>
                    <a:pt x="407" y="854"/>
                    <a:pt x="376" y="867"/>
                    <a:pt x="329" y="879"/>
                  </a:cubicBezTo>
                  <a:cubicBezTo>
                    <a:pt x="275" y="893"/>
                    <a:pt x="198" y="896"/>
                    <a:pt x="132" y="894"/>
                  </a:cubicBezTo>
                  <a:cubicBezTo>
                    <a:pt x="59" y="892"/>
                    <a:pt x="0" y="886"/>
                    <a:pt x="0" y="886"/>
                  </a:cubicBezTo>
                  <a:cubicBezTo>
                    <a:pt x="2" y="196"/>
                    <a:pt x="2" y="196"/>
                    <a:pt x="2" y="196"/>
                  </a:cubicBezTo>
                  <a:cubicBezTo>
                    <a:pt x="2" y="99"/>
                    <a:pt x="72" y="19"/>
                    <a:pt x="165" y="3"/>
                  </a:cubicBezTo>
                  <a:cubicBezTo>
                    <a:pt x="176" y="1"/>
                    <a:pt x="187" y="0"/>
                    <a:pt x="199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74" y="0"/>
                    <a:pt x="462" y="88"/>
                    <a:pt x="462" y="196"/>
                  </a:cubicBezTo>
                  <a:close/>
                </a:path>
              </a:pathLst>
            </a:custGeom>
            <a:solidFill>
              <a:srgbClr val="252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ŝḻiḓê">
              <a:extLst>
                <a:ext uri="{FF2B5EF4-FFF2-40B4-BE49-F238E27FC236}">
                  <a16:creationId xmlns:a16="http://schemas.microsoft.com/office/drawing/2014/main" id="{013E01BF-6E33-4DBB-902A-C3F8B0B52169}"/>
                </a:ext>
              </a:extLst>
            </p:cNvPr>
            <p:cNvSpPr/>
            <p:nvPr/>
          </p:nvSpPr>
          <p:spPr bwMode="auto">
            <a:xfrm>
              <a:off x="4670425" y="4675188"/>
              <a:ext cx="138113" cy="781050"/>
            </a:xfrm>
            <a:prstGeom prst="rect">
              <a:avLst/>
            </a:prstGeom>
            <a:solidFill>
              <a:srgbClr val="B1A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ṩľïḓè">
              <a:extLst>
                <a:ext uri="{FF2B5EF4-FFF2-40B4-BE49-F238E27FC236}">
                  <a16:creationId xmlns:a16="http://schemas.microsoft.com/office/drawing/2014/main" id="{563DBB66-5113-416F-94AF-59972412007B}"/>
                </a:ext>
              </a:extLst>
            </p:cNvPr>
            <p:cNvSpPr/>
            <p:nvPr/>
          </p:nvSpPr>
          <p:spPr bwMode="auto">
            <a:xfrm>
              <a:off x="4670425" y="4718050"/>
              <a:ext cx="138113" cy="173037"/>
            </a:xfrm>
            <a:custGeom>
              <a:avLst/>
              <a:gdLst>
                <a:gd name="T0" fmla="*/ 0 w 67"/>
                <a:gd name="T1" fmla="*/ 0 h 84"/>
                <a:gd name="T2" fmla="*/ 0 w 67"/>
                <a:gd name="T3" fmla="*/ 84 h 84"/>
                <a:gd name="T4" fmla="*/ 67 w 67"/>
                <a:gd name="T5" fmla="*/ 59 h 84"/>
                <a:gd name="T6" fmla="*/ 67 w 67"/>
                <a:gd name="T7" fmla="*/ 3 h 84"/>
                <a:gd name="T8" fmla="*/ 0 w 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4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0" y="2"/>
                    <a:pt x="18" y="1"/>
                    <a:pt x="0" y="0"/>
                  </a:cubicBezTo>
                  <a:close/>
                </a:path>
              </a:pathLst>
            </a:cu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ṣḻïḍè">
              <a:extLst>
                <a:ext uri="{FF2B5EF4-FFF2-40B4-BE49-F238E27FC236}">
                  <a16:creationId xmlns:a16="http://schemas.microsoft.com/office/drawing/2014/main" id="{FFB1FE61-9D3A-40AB-B966-66FCE1BEC6C0}"/>
                </a:ext>
              </a:extLst>
            </p:cNvPr>
            <p:cNvSpPr/>
            <p:nvPr/>
          </p:nvSpPr>
          <p:spPr bwMode="auto">
            <a:xfrm>
              <a:off x="4267200" y="4589463"/>
              <a:ext cx="966788" cy="153987"/>
            </a:xfrm>
            <a:custGeom>
              <a:avLst/>
              <a:gdLst>
                <a:gd name="T0" fmla="*/ 435 w 472"/>
                <a:gd name="T1" fmla="*/ 75 h 75"/>
                <a:gd name="T2" fmla="*/ 37 w 472"/>
                <a:gd name="T3" fmla="*/ 75 h 75"/>
                <a:gd name="T4" fmla="*/ 0 w 472"/>
                <a:gd name="T5" fmla="*/ 37 h 75"/>
                <a:gd name="T6" fmla="*/ 37 w 472"/>
                <a:gd name="T7" fmla="*/ 0 h 75"/>
                <a:gd name="T8" fmla="*/ 435 w 472"/>
                <a:gd name="T9" fmla="*/ 0 h 75"/>
                <a:gd name="T10" fmla="*/ 472 w 472"/>
                <a:gd name="T11" fmla="*/ 37 h 75"/>
                <a:gd name="T12" fmla="*/ 435 w 472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75">
                  <a:moveTo>
                    <a:pt x="435" y="75"/>
                  </a:moveTo>
                  <a:cubicBezTo>
                    <a:pt x="37" y="75"/>
                    <a:pt x="37" y="75"/>
                    <a:pt x="37" y="75"/>
                  </a:cubicBezTo>
                  <a:cubicBezTo>
                    <a:pt x="17" y="75"/>
                    <a:pt x="0" y="58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0"/>
                    <a:pt x="472" y="17"/>
                    <a:pt x="472" y="37"/>
                  </a:cubicBezTo>
                  <a:cubicBezTo>
                    <a:pt x="472" y="58"/>
                    <a:pt x="455" y="75"/>
                    <a:pt x="435" y="75"/>
                  </a:cubicBezTo>
                  <a:close/>
                </a:path>
              </a:pathLst>
            </a:cu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ṣľíḓê">
              <a:extLst>
                <a:ext uri="{FF2B5EF4-FFF2-40B4-BE49-F238E27FC236}">
                  <a16:creationId xmlns:a16="http://schemas.microsoft.com/office/drawing/2014/main" id="{CE8F11D5-7D76-4249-AE65-CF22700F2974}"/>
                </a:ext>
              </a:extLst>
            </p:cNvPr>
            <p:cNvSpPr/>
            <p:nvPr/>
          </p:nvSpPr>
          <p:spPr bwMode="auto">
            <a:xfrm>
              <a:off x="4156075" y="5454650"/>
              <a:ext cx="1160463" cy="254000"/>
            </a:xfrm>
            <a:custGeom>
              <a:avLst/>
              <a:gdLst>
                <a:gd name="T0" fmla="*/ 566 w 566"/>
                <a:gd name="T1" fmla="*/ 124 h 124"/>
                <a:gd name="T2" fmla="*/ 524 w 566"/>
                <a:gd name="T3" fmla="*/ 124 h 124"/>
                <a:gd name="T4" fmla="*/ 434 w 566"/>
                <a:gd name="T5" fmla="*/ 39 h 124"/>
                <a:gd name="T6" fmla="*/ 132 w 566"/>
                <a:gd name="T7" fmla="*/ 39 h 124"/>
                <a:gd name="T8" fmla="*/ 41 w 566"/>
                <a:gd name="T9" fmla="*/ 124 h 124"/>
                <a:gd name="T10" fmla="*/ 0 w 566"/>
                <a:gd name="T11" fmla="*/ 124 h 124"/>
                <a:gd name="T12" fmla="*/ 132 w 566"/>
                <a:gd name="T13" fmla="*/ 0 h 124"/>
                <a:gd name="T14" fmla="*/ 434 w 566"/>
                <a:gd name="T15" fmla="*/ 0 h 124"/>
                <a:gd name="T16" fmla="*/ 566 w 566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124">
                  <a:moveTo>
                    <a:pt x="566" y="124"/>
                  </a:moveTo>
                  <a:cubicBezTo>
                    <a:pt x="524" y="124"/>
                    <a:pt x="524" y="124"/>
                    <a:pt x="524" y="124"/>
                  </a:cubicBezTo>
                  <a:cubicBezTo>
                    <a:pt x="524" y="77"/>
                    <a:pt x="484" y="39"/>
                    <a:pt x="434" y="39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82" y="39"/>
                    <a:pt x="41" y="77"/>
                    <a:pt x="41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6"/>
                    <a:pt x="59" y="0"/>
                    <a:pt x="1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507" y="0"/>
                    <a:pt x="566" y="56"/>
                    <a:pt x="566" y="124"/>
                  </a:cubicBezTo>
                  <a:close/>
                </a:path>
              </a:pathLst>
            </a:cu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ṡḷíḓé">
              <a:extLst>
                <a:ext uri="{FF2B5EF4-FFF2-40B4-BE49-F238E27FC236}">
                  <a16:creationId xmlns:a16="http://schemas.microsoft.com/office/drawing/2014/main" id="{D6B5DC55-73CB-4A04-8C98-FFF34C574EBC}"/>
                </a:ext>
              </a:extLst>
            </p:cNvPr>
            <p:cNvSpPr/>
            <p:nvPr/>
          </p:nvSpPr>
          <p:spPr bwMode="auto">
            <a:xfrm>
              <a:off x="4638675" y="5334000"/>
              <a:ext cx="198438" cy="122237"/>
            </a:xfrm>
            <a:prstGeom prst="rect">
              <a:avLst/>
            </a:pr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ṡliḍe">
              <a:extLst>
                <a:ext uri="{FF2B5EF4-FFF2-40B4-BE49-F238E27FC236}">
                  <a16:creationId xmlns:a16="http://schemas.microsoft.com/office/drawing/2014/main" id="{13DA4F7D-8518-426C-ADC2-B0015C40F3D0}"/>
                </a:ext>
              </a:extLst>
            </p:cNvPr>
            <p:cNvSpPr/>
            <p:nvPr/>
          </p:nvSpPr>
          <p:spPr bwMode="auto">
            <a:xfrm>
              <a:off x="4125913" y="5721350"/>
              <a:ext cx="141288" cy="133350"/>
            </a:xfrm>
            <a:prstGeom prst="ellipse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şļîḓé">
              <a:extLst>
                <a:ext uri="{FF2B5EF4-FFF2-40B4-BE49-F238E27FC236}">
                  <a16:creationId xmlns:a16="http://schemas.microsoft.com/office/drawing/2014/main" id="{1CC0EB7A-D984-4535-87E2-8AE75B3072BE}"/>
                </a:ext>
              </a:extLst>
            </p:cNvPr>
            <p:cNvSpPr/>
            <p:nvPr/>
          </p:nvSpPr>
          <p:spPr bwMode="auto">
            <a:xfrm>
              <a:off x="4103688" y="5673725"/>
              <a:ext cx="193675" cy="106362"/>
            </a:xfrm>
            <a:custGeom>
              <a:avLst/>
              <a:gdLst>
                <a:gd name="T0" fmla="*/ 95 w 95"/>
                <a:gd name="T1" fmla="*/ 52 h 52"/>
                <a:gd name="T2" fmla="*/ 0 w 95"/>
                <a:gd name="T3" fmla="*/ 52 h 52"/>
                <a:gd name="T4" fmla="*/ 0 w 95"/>
                <a:gd name="T5" fmla="*/ 44 h 52"/>
                <a:gd name="T6" fmla="*/ 44 w 95"/>
                <a:gd name="T7" fmla="*/ 0 h 52"/>
                <a:gd name="T8" fmla="*/ 51 w 95"/>
                <a:gd name="T9" fmla="*/ 0 h 52"/>
                <a:gd name="T10" fmla="*/ 95 w 95"/>
                <a:gd name="T11" fmla="*/ 44 h 52"/>
                <a:gd name="T12" fmla="*/ 95 w 9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2">
                  <a:moveTo>
                    <a:pt x="95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5" y="0"/>
                    <a:pt x="95" y="19"/>
                    <a:pt x="95" y="4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07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ṡľíḑè">
              <a:extLst>
                <a:ext uri="{FF2B5EF4-FFF2-40B4-BE49-F238E27FC236}">
                  <a16:creationId xmlns:a16="http://schemas.microsoft.com/office/drawing/2014/main" id="{ED9DAC58-4FCE-42A6-A24E-4425C323A7ED}"/>
                </a:ext>
              </a:extLst>
            </p:cNvPr>
            <p:cNvSpPr/>
            <p:nvPr/>
          </p:nvSpPr>
          <p:spPr bwMode="auto">
            <a:xfrm>
              <a:off x="5208588" y="5721350"/>
              <a:ext cx="141288" cy="133350"/>
            </a:xfrm>
            <a:prstGeom prst="ellipse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Sḻïḑè">
              <a:extLst>
                <a:ext uri="{FF2B5EF4-FFF2-40B4-BE49-F238E27FC236}">
                  <a16:creationId xmlns:a16="http://schemas.microsoft.com/office/drawing/2014/main" id="{0DF67876-C6CF-4B0E-83FC-63C3972819B2}"/>
                </a:ext>
              </a:extLst>
            </p:cNvPr>
            <p:cNvSpPr/>
            <p:nvPr/>
          </p:nvSpPr>
          <p:spPr bwMode="auto">
            <a:xfrm>
              <a:off x="5187950" y="5673725"/>
              <a:ext cx="192088" cy="106362"/>
            </a:xfrm>
            <a:custGeom>
              <a:avLst/>
              <a:gdLst>
                <a:gd name="T0" fmla="*/ 94 w 94"/>
                <a:gd name="T1" fmla="*/ 52 h 52"/>
                <a:gd name="T2" fmla="*/ 0 w 94"/>
                <a:gd name="T3" fmla="*/ 52 h 52"/>
                <a:gd name="T4" fmla="*/ 0 w 94"/>
                <a:gd name="T5" fmla="*/ 44 h 52"/>
                <a:gd name="T6" fmla="*/ 44 w 94"/>
                <a:gd name="T7" fmla="*/ 0 h 52"/>
                <a:gd name="T8" fmla="*/ 50 w 94"/>
                <a:gd name="T9" fmla="*/ 0 h 52"/>
                <a:gd name="T10" fmla="*/ 94 w 94"/>
                <a:gd name="T11" fmla="*/ 44 h 52"/>
                <a:gd name="T12" fmla="*/ 94 w 94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94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19" y="0"/>
                    <a:pt x="4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74" y="0"/>
                    <a:pt x="94" y="19"/>
                    <a:pt x="94" y="44"/>
                  </a:cubicBezTo>
                  <a:lnTo>
                    <a:pt x="94" y="52"/>
                  </a:lnTo>
                  <a:close/>
                </a:path>
              </a:pathLst>
            </a:custGeom>
            <a:solidFill>
              <a:srgbClr val="07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ṩḻiḋè">
              <a:extLst>
                <a:ext uri="{FF2B5EF4-FFF2-40B4-BE49-F238E27FC236}">
                  <a16:creationId xmlns:a16="http://schemas.microsoft.com/office/drawing/2014/main" id="{72E0600A-FA82-4735-B619-69E8B0FD5480}"/>
                </a:ext>
              </a:extLst>
            </p:cNvPr>
            <p:cNvSpPr/>
            <p:nvPr/>
          </p:nvSpPr>
          <p:spPr bwMode="auto">
            <a:xfrm>
              <a:off x="4684713" y="5480050"/>
              <a:ext cx="112713" cy="241300"/>
            </a:xfrm>
            <a:prstGeom prst="rect">
              <a:avLst/>
            </a:pr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ṣḷïḋè">
              <a:extLst>
                <a:ext uri="{FF2B5EF4-FFF2-40B4-BE49-F238E27FC236}">
                  <a16:creationId xmlns:a16="http://schemas.microsoft.com/office/drawing/2014/main" id="{8EED0937-F6F2-4584-82C8-24C00C88B7E6}"/>
                </a:ext>
              </a:extLst>
            </p:cNvPr>
            <p:cNvSpPr/>
            <p:nvPr/>
          </p:nvSpPr>
          <p:spPr bwMode="auto">
            <a:xfrm>
              <a:off x="4675188" y="5721350"/>
              <a:ext cx="141288" cy="133350"/>
            </a:xfrm>
            <a:prstGeom prst="ellipse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ṣlïḓé">
              <a:extLst>
                <a:ext uri="{FF2B5EF4-FFF2-40B4-BE49-F238E27FC236}">
                  <a16:creationId xmlns:a16="http://schemas.microsoft.com/office/drawing/2014/main" id="{AA55E967-3638-4EB1-A857-F381DED3C333}"/>
                </a:ext>
              </a:extLst>
            </p:cNvPr>
            <p:cNvSpPr/>
            <p:nvPr/>
          </p:nvSpPr>
          <p:spPr bwMode="auto">
            <a:xfrm>
              <a:off x="4652963" y="5673725"/>
              <a:ext cx="193675" cy="106362"/>
            </a:xfrm>
            <a:custGeom>
              <a:avLst/>
              <a:gdLst>
                <a:gd name="T0" fmla="*/ 95 w 95"/>
                <a:gd name="T1" fmla="*/ 52 h 52"/>
                <a:gd name="T2" fmla="*/ 0 w 95"/>
                <a:gd name="T3" fmla="*/ 52 h 52"/>
                <a:gd name="T4" fmla="*/ 0 w 95"/>
                <a:gd name="T5" fmla="*/ 44 h 52"/>
                <a:gd name="T6" fmla="*/ 44 w 95"/>
                <a:gd name="T7" fmla="*/ 0 h 52"/>
                <a:gd name="T8" fmla="*/ 51 w 95"/>
                <a:gd name="T9" fmla="*/ 0 h 52"/>
                <a:gd name="T10" fmla="*/ 95 w 95"/>
                <a:gd name="T11" fmla="*/ 44 h 52"/>
                <a:gd name="T12" fmla="*/ 95 w 9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2">
                  <a:moveTo>
                    <a:pt x="95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5" y="0"/>
                    <a:pt x="95" y="19"/>
                    <a:pt x="95" y="4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07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Sḻïďè">
              <a:extLst>
                <a:ext uri="{FF2B5EF4-FFF2-40B4-BE49-F238E27FC236}">
                  <a16:creationId xmlns:a16="http://schemas.microsoft.com/office/drawing/2014/main" id="{AA1B8C72-309B-4472-8A01-6150FABEC00C}"/>
                </a:ext>
              </a:extLst>
            </p:cNvPr>
            <p:cNvSpPr/>
            <p:nvPr/>
          </p:nvSpPr>
          <p:spPr bwMode="auto">
            <a:xfrm>
              <a:off x="3641725" y="3014663"/>
              <a:ext cx="1020763" cy="1655762"/>
            </a:xfrm>
            <a:custGeom>
              <a:avLst/>
              <a:gdLst>
                <a:gd name="T0" fmla="*/ 6 w 498"/>
                <a:gd name="T1" fmla="*/ 92 h 808"/>
                <a:gd name="T2" fmla="*/ 95 w 498"/>
                <a:gd name="T3" fmla="*/ 734 h 808"/>
                <a:gd name="T4" fmla="*/ 173 w 498"/>
                <a:gd name="T5" fmla="*/ 804 h 808"/>
                <a:gd name="T6" fmla="*/ 498 w 498"/>
                <a:gd name="T7" fmla="*/ 808 h 808"/>
                <a:gd name="T8" fmla="*/ 317 w 498"/>
                <a:gd name="T9" fmla="*/ 0 h 808"/>
                <a:gd name="T10" fmla="*/ 87 w 498"/>
                <a:gd name="T11" fmla="*/ 0 h 808"/>
                <a:gd name="T12" fmla="*/ 6 w 498"/>
                <a:gd name="T13" fmla="*/ 92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8" h="808">
                  <a:moveTo>
                    <a:pt x="6" y="92"/>
                  </a:moveTo>
                  <a:cubicBezTo>
                    <a:pt x="95" y="734"/>
                    <a:pt x="95" y="734"/>
                    <a:pt x="95" y="734"/>
                  </a:cubicBezTo>
                  <a:cubicBezTo>
                    <a:pt x="101" y="773"/>
                    <a:pt x="133" y="803"/>
                    <a:pt x="173" y="804"/>
                  </a:cubicBezTo>
                  <a:cubicBezTo>
                    <a:pt x="498" y="808"/>
                    <a:pt x="498" y="808"/>
                    <a:pt x="498" y="808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37" y="0"/>
                    <a:pt x="0" y="43"/>
                    <a:pt x="6" y="92"/>
                  </a:cubicBezTo>
                  <a:close/>
                </a:path>
              </a:pathLst>
            </a:custGeom>
            <a:solidFill>
              <a:srgbClr val="9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ṩḷíḋê">
              <a:extLst>
                <a:ext uri="{FF2B5EF4-FFF2-40B4-BE49-F238E27FC236}">
                  <a16:creationId xmlns:a16="http://schemas.microsoft.com/office/drawing/2014/main" id="{07CC7CE6-4BDC-4972-8E3A-8BCB38B0B4B4}"/>
                </a:ext>
              </a:extLst>
            </p:cNvPr>
            <p:cNvSpPr/>
            <p:nvPr/>
          </p:nvSpPr>
          <p:spPr bwMode="auto">
            <a:xfrm>
              <a:off x="4379913" y="4384675"/>
              <a:ext cx="1211263" cy="285750"/>
            </a:xfrm>
            <a:custGeom>
              <a:avLst/>
              <a:gdLst>
                <a:gd name="T0" fmla="*/ 521 w 591"/>
                <a:gd name="T1" fmla="*/ 140 h 140"/>
                <a:gd name="T2" fmla="*/ 70 w 591"/>
                <a:gd name="T3" fmla="*/ 140 h 140"/>
                <a:gd name="T4" fmla="*/ 0 w 591"/>
                <a:gd name="T5" fmla="*/ 70 h 140"/>
                <a:gd name="T6" fmla="*/ 70 w 591"/>
                <a:gd name="T7" fmla="*/ 0 h 140"/>
                <a:gd name="T8" fmla="*/ 521 w 591"/>
                <a:gd name="T9" fmla="*/ 0 h 140"/>
                <a:gd name="T10" fmla="*/ 591 w 591"/>
                <a:gd name="T11" fmla="*/ 70 h 140"/>
                <a:gd name="T12" fmla="*/ 521 w 591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140">
                  <a:moveTo>
                    <a:pt x="521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1" y="140"/>
                    <a:pt x="0" y="108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60" y="0"/>
                    <a:pt x="591" y="31"/>
                    <a:pt x="591" y="70"/>
                  </a:cubicBezTo>
                  <a:cubicBezTo>
                    <a:pt x="591" y="108"/>
                    <a:pt x="560" y="140"/>
                    <a:pt x="521" y="140"/>
                  </a:cubicBezTo>
                  <a:close/>
                </a:path>
              </a:pathLst>
            </a:custGeom>
            <a:solidFill>
              <a:srgbClr val="F1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ṣḻïḍê">
              <a:extLst>
                <a:ext uri="{FF2B5EF4-FFF2-40B4-BE49-F238E27FC236}">
                  <a16:creationId xmlns:a16="http://schemas.microsoft.com/office/drawing/2014/main" id="{796DBE82-2B10-49D4-AD48-FF58CA31F022}"/>
                </a:ext>
              </a:extLst>
            </p:cNvPr>
            <p:cNvSpPr/>
            <p:nvPr/>
          </p:nvSpPr>
          <p:spPr bwMode="auto">
            <a:xfrm>
              <a:off x="4352925" y="2420938"/>
              <a:ext cx="338138" cy="1827212"/>
            </a:xfrm>
            <a:custGeom>
              <a:avLst/>
              <a:gdLst>
                <a:gd name="T0" fmla="*/ 108 w 165"/>
                <a:gd name="T1" fmla="*/ 173 h 891"/>
                <a:gd name="T2" fmla="*/ 132 w 165"/>
                <a:gd name="T3" fmla="*/ 891 h 891"/>
                <a:gd name="T4" fmla="*/ 0 w 165"/>
                <a:gd name="T5" fmla="*/ 883 h 891"/>
                <a:gd name="T6" fmla="*/ 2 w 165"/>
                <a:gd name="T7" fmla="*/ 193 h 891"/>
                <a:gd name="T8" fmla="*/ 165 w 165"/>
                <a:gd name="T9" fmla="*/ 0 h 891"/>
                <a:gd name="T10" fmla="*/ 108 w 165"/>
                <a:gd name="T11" fmla="*/ 17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891">
                  <a:moveTo>
                    <a:pt x="108" y="173"/>
                  </a:moveTo>
                  <a:cubicBezTo>
                    <a:pt x="100" y="299"/>
                    <a:pt x="124" y="756"/>
                    <a:pt x="132" y="891"/>
                  </a:cubicBezTo>
                  <a:cubicBezTo>
                    <a:pt x="59" y="889"/>
                    <a:pt x="0" y="883"/>
                    <a:pt x="0" y="883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2" y="96"/>
                    <a:pt x="72" y="16"/>
                    <a:pt x="165" y="0"/>
                  </a:cubicBezTo>
                  <a:cubicBezTo>
                    <a:pt x="165" y="0"/>
                    <a:pt x="119" y="24"/>
                    <a:pt x="108" y="173"/>
                  </a:cubicBez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şḷiḍe">
              <a:extLst>
                <a:ext uri="{FF2B5EF4-FFF2-40B4-BE49-F238E27FC236}">
                  <a16:creationId xmlns:a16="http://schemas.microsoft.com/office/drawing/2014/main" id="{F5CCAFEE-6ECC-4168-9AAB-73E916AA0D05}"/>
                </a:ext>
              </a:extLst>
            </p:cNvPr>
            <p:cNvSpPr/>
            <p:nvPr/>
          </p:nvSpPr>
          <p:spPr bwMode="auto">
            <a:xfrm>
              <a:off x="4624388" y="2322513"/>
              <a:ext cx="415925" cy="117475"/>
            </a:xfrm>
            <a:custGeom>
              <a:avLst/>
              <a:gdLst>
                <a:gd name="T0" fmla="*/ 262 w 262"/>
                <a:gd name="T1" fmla="*/ 74 h 74"/>
                <a:gd name="T2" fmla="*/ 0 w 262"/>
                <a:gd name="T3" fmla="*/ 74 h 74"/>
                <a:gd name="T4" fmla="*/ 0 w 262"/>
                <a:gd name="T5" fmla="*/ 0 h 74"/>
                <a:gd name="T6" fmla="*/ 262 w 262"/>
                <a:gd name="T7" fmla="*/ 31 h 74"/>
                <a:gd name="T8" fmla="*/ 262 w 262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4">
                  <a:moveTo>
                    <a:pt x="262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262" y="31"/>
                  </a:lnTo>
                  <a:lnTo>
                    <a:pt x="26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ṩliḋê">
              <a:extLst>
                <a:ext uri="{FF2B5EF4-FFF2-40B4-BE49-F238E27FC236}">
                  <a16:creationId xmlns:a16="http://schemas.microsoft.com/office/drawing/2014/main" id="{E4A28377-0ADC-4339-B2A2-F1976087A233}"/>
                </a:ext>
              </a:extLst>
            </p:cNvPr>
            <p:cNvSpPr/>
            <p:nvPr/>
          </p:nvSpPr>
          <p:spPr bwMode="auto">
            <a:xfrm>
              <a:off x="4164013" y="3005138"/>
              <a:ext cx="442913" cy="1631950"/>
            </a:xfrm>
            <a:custGeom>
              <a:avLst/>
              <a:gdLst>
                <a:gd name="T0" fmla="*/ 99 w 216"/>
                <a:gd name="T1" fmla="*/ 723 h 795"/>
                <a:gd name="T2" fmla="*/ 5 w 216"/>
                <a:gd name="T3" fmla="*/ 65 h 795"/>
                <a:gd name="T4" fmla="*/ 54 w 216"/>
                <a:gd name="T5" fmla="*/ 4 h 795"/>
                <a:gd name="T6" fmla="*/ 118 w 216"/>
                <a:gd name="T7" fmla="*/ 50 h 795"/>
                <a:gd name="T8" fmla="*/ 212 w 216"/>
                <a:gd name="T9" fmla="*/ 709 h 795"/>
                <a:gd name="T10" fmla="*/ 163 w 216"/>
                <a:gd name="T11" fmla="*/ 770 h 795"/>
                <a:gd name="T12" fmla="*/ 99 w 216"/>
                <a:gd name="T13" fmla="*/ 723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795">
                  <a:moveTo>
                    <a:pt x="99" y="723"/>
                  </a:moveTo>
                  <a:cubicBezTo>
                    <a:pt x="5" y="65"/>
                    <a:pt x="5" y="65"/>
                    <a:pt x="5" y="65"/>
                  </a:cubicBezTo>
                  <a:cubicBezTo>
                    <a:pt x="0" y="35"/>
                    <a:pt x="22" y="8"/>
                    <a:pt x="54" y="4"/>
                  </a:cubicBezTo>
                  <a:cubicBezTo>
                    <a:pt x="85" y="0"/>
                    <a:pt x="114" y="21"/>
                    <a:pt x="118" y="50"/>
                  </a:cubicBezTo>
                  <a:cubicBezTo>
                    <a:pt x="212" y="709"/>
                    <a:pt x="212" y="709"/>
                    <a:pt x="212" y="709"/>
                  </a:cubicBezTo>
                  <a:cubicBezTo>
                    <a:pt x="216" y="738"/>
                    <a:pt x="194" y="766"/>
                    <a:pt x="163" y="770"/>
                  </a:cubicBezTo>
                  <a:cubicBezTo>
                    <a:pt x="132" y="773"/>
                    <a:pt x="116" y="795"/>
                    <a:pt x="99" y="723"/>
                  </a:cubicBezTo>
                  <a:close/>
                </a:path>
              </a:pathLst>
            </a:custGeom>
            <a:solidFill>
              <a:srgbClr val="F1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śľíḋé">
              <a:extLst>
                <a:ext uri="{FF2B5EF4-FFF2-40B4-BE49-F238E27FC236}">
                  <a16:creationId xmlns:a16="http://schemas.microsoft.com/office/drawing/2014/main" id="{538C1C74-CA63-40DA-9710-B8B307CC5548}"/>
                </a:ext>
              </a:extLst>
            </p:cNvPr>
            <p:cNvSpPr/>
            <p:nvPr/>
          </p:nvSpPr>
          <p:spPr bwMode="auto">
            <a:xfrm>
              <a:off x="5132388" y="3060700"/>
              <a:ext cx="163513" cy="1085850"/>
            </a:xfrm>
            <a:custGeom>
              <a:avLst/>
              <a:gdLst>
                <a:gd name="T0" fmla="*/ 80 w 80"/>
                <a:gd name="T1" fmla="*/ 157 h 529"/>
                <a:gd name="T2" fmla="*/ 77 w 80"/>
                <a:gd name="T3" fmla="*/ 509 h 529"/>
                <a:gd name="T4" fmla="*/ 47 w 80"/>
                <a:gd name="T5" fmla="*/ 529 h 529"/>
                <a:gd name="T6" fmla="*/ 0 w 80"/>
                <a:gd name="T7" fmla="*/ 0 h 529"/>
                <a:gd name="T8" fmla="*/ 80 w 80"/>
                <a:gd name="T9" fmla="*/ 15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29">
                  <a:moveTo>
                    <a:pt x="80" y="157"/>
                  </a:moveTo>
                  <a:cubicBezTo>
                    <a:pt x="77" y="509"/>
                    <a:pt x="77" y="509"/>
                    <a:pt x="77" y="509"/>
                  </a:cubicBezTo>
                  <a:cubicBezTo>
                    <a:pt x="77" y="509"/>
                    <a:pt x="69" y="517"/>
                    <a:pt x="47" y="5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107"/>
                    <a:pt x="80" y="157"/>
                  </a:cubicBez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ľîḓê">
              <a:extLst>
                <a:ext uri="{FF2B5EF4-FFF2-40B4-BE49-F238E27FC236}">
                  <a16:creationId xmlns:a16="http://schemas.microsoft.com/office/drawing/2014/main" id="{02E0E17C-0C16-4347-AB10-169E34507DD7}"/>
                </a:ext>
              </a:extLst>
            </p:cNvPr>
            <p:cNvSpPr/>
            <p:nvPr/>
          </p:nvSpPr>
          <p:spPr bwMode="auto">
            <a:xfrm>
              <a:off x="6704013" y="2827338"/>
              <a:ext cx="401638" cy="320675"/>
            </a:xfrm>
            <a:prstGeom prst="rect">
              <a:avLst/>
            </a:prstGeom>
            <a:solidFill>
              <a:srgbClr val="5656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ŝľïḋé">
              <a:extLst>
                <a:ext uri="{FF2B5EF4-FFF2-40B4-BE49-F238E27FC236}">
                  <a16:creationId xmlns:a16="http://schemas.microsoft.com/office/drawing/2014/main" id="{C9656EA7-2B86-4C55-B1BE-E7BFEFDC7628}"/>
                </a:ext>
              </a:extLst>
            </p:cNvPr>
            <p:cNvSpPr/>
            <p:nvPr/>
          </p:nvSpPr>
          <p:spPr bwMode="auto">
            <a:xfrm>
              <a:off x="6759575" y="2801938"/>
              <a:ext cx="285750" cy="285750"/>
            </a:xfrm>
            <a:custGeom>
              <a:avLst/>
              <a:gdLst>
                <a:gd name="T0" fmla="*/ 126 w 139"/>
                <a:gd name="T1" fmla="*/ 0 h 139"/>
                <a:gd name="T2" fmla="*/ 0 w 139"/>
                <a:gd name="T3" fmla="*/ 139 h 139"/>
                <a:gd name="T4" fmla="*/ 136 w 139"/>
                <a:gd name="T5" fmla="*/ 139 h 139"/>
                <a:gd name="T6" fmla="*/ 139 w 139"/>
                <a:gd name="T7" fmla="*/ 136 h 139"/>
                <a:gd name="T8" fmla="*/ 139 w 139"/>
                <a:gd name="T9" fmla="*/ 12 h 139"/>
                <a:gd name="T10" fmla="*/ 126 w 139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39">
                  <a:moveTo>
                    <a:pt x="126" y="0"/>
                  </a:moveTo>
                  <a:cubicBezTo>
                    <a:pt x="101" y="30"/>
                    <a:pt x="51" y="85"/>
                    <a:pt x="0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8" y="139"/>
                    <a:pt x="139" y="138"/>
                    <a:pt x="139" y="136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solidFill>
              <a:srgbClr val="162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ślíḓê">
              <a:extLst>
                <a:ext uri="{FF2B5EF4-FFF2-40B4-BE49-F238E27FC236}">
                  <a16:creationId xmlns:a16="http://schemas.microsoft.com/office/drawing/2014/main" id="{6FADB008-92B1-4E75-A390-F002E44BE206}"/>
                </a:ext>
              </a:extLst>
            </p:cNvPr>
            <p:cNvSpPr/>
            <p:nvPr/>
          </p:nvSpPr>
          <p:spPr bwMode="auto">
            <a:xfrm>
              <a:off x="6511925" y="3148013"/>
              <a:ext cx="546100" cy="198437"/>
            </a:xfrm>
            <a:custGeom>
              <a:avLst/>
              <a:gdLst>
                <a:gd name="T0" fmla="*/ 266 w 266"/>
                <a:gd name="T1" fmla="*/ 0 h 97"/>
                <a:gd name="T2" fmla="*/ 94 w 266"/>
                <a:gd name="T3" fmla="*/ 0 h 97"/>
                <a:gd name="T4" fmla="*/ 0 w 266"/>
                <a:gd name="T5" fmla="*/ 97 h 97"/>
                <a:gd name="T6" fmla="*/ 220 w 266"/>
                <a:gd name="T7" fmla="*/ 97 h 97"/>
                <a:gd name="T8" fmla="*/ 250 w 266"/>
                <a:gd name="T9" fmla="*/ 91 h 97"/>
                <a:gd name="T10" fmla="*/ 266 w 26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97">
                  <a:moveTo>
                    <a:pt x="266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56" y="39"/>
                    <a:pt x="21" y="76"/>
                    <a:pt x="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31" y="97"/>
                    <a:pt x="241" y="95"/>
                    <a:pt x="250" y="91"/>
                  </a:cubicBezTo>
                  <a:cubicBezTo>
                    <a:pt x="266" y="0"/>
                    <a:pt x="266" y="0"/>
                    <a:pt x="266" y="0"/>
                  </a:cubicBezTo>
                </a:path>
              </a:pathLst>
            </a:custGeom>
            <a:solidFill>
              <a:srgbClr val="7C7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sklearn数据集预处理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9376" y="1988840"/>
            <a:ext cx="959305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特征二值化指给定阈值，将特征转换为0/1。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sklearn import preprocessing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 = [[1, -1, 2], [2, 0, 0], [0, 1, -1]]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binarizer = preprocessing.Binarizer(threshold=0)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= binarizer.transform(train_X)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981EC0-3F61-48AE-BDAD-6007DDECA224}"/>
              </a:ext>
            </a:extLst>
          </p:cNvPr>
          <p:cNvGrpSpPr/>
          <p:nvPr/>
        </p:nvGrpSpPr>
        <p:grpSpPr>
          <a:xfrm>
            <a:off x="7752184" y="2780928"/>
            <a:ext cx="3364758" cy="2540608"/>
            <a:chOff x="6672064" y="1964729"/>
            <a:chExt cx="4445725" cy="3356807"/>
          </a:xfrm>
        </p:grpSpPr>
        <p:grpSp>
          <p:nvGrpSpPr>
            <p:cNvPr id="6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7AB9BBC-448B-40B4-B3CF-DCB63334DE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2064" y="1964729"/>
              <a:ext cx="4445725" cy="3356807"/>
              <a:chOff x="2638426" y="822326"/>
              <a:chExt cx="6818313" cy="5148263"/>
            </a:xfrm>
          </p:grpSpPr>
          <p:sp>
            <p:nvSpPr>
              <p:cNvPr id="8" name="ïṣ1iďê">
                <a:extLst>
                  <a:ext uri="{FF2B5EF4-FFF2-40B4-BE49-F238E27FC236}">
                    <a16:creationId xmlns:a16="http://schemas.microsoft.com/office/drawing/2014/main" id="{D99044FA-AAD0-4EDD-85EB-B21BBB0238C7}"/>
                  </a:ext>
                </a:extLst>
              </p:cNvPr>
              <p:cNvSpPr/>
              <p:nvPr/>
            </p:nvSpPr>
            <p:spPr bwMode="auto">
              <a:xfrm>
                <a:off x="2638426" y="822326"/>
                <a:ext cx="6818313" cy="5148263"/>
              </a:xfrm>
              <a:custGeom>
                <a:avLst/>
                <a:gdLst>
                  <a:gd name="T0" fmla="*/ 1222 w 2763"/>
                  <a:gd name="T1" fmla="*/ 2083 h 2089"/>
                  <a:gd name="T2" fmla="*/ 737 w 2763"/>
                  <a:gd name="T3" fmla="*/ 2051 h 2089"/>
                  <a:gd name="T4" fmla="*/ 631 w 2763"/>
                  <a:gd name="T5" fmla="*/ 2017 h 2089"/>
                  <a:gd name="T6" fmla="*/ 429 w 2763"/>
                  <a:gd name="T7" fmla="*/ 1914 h 2089"/>
                  <a:gd name="T8" fmla="*/ 84 w 2763"/>
                  <a:gd name="T9" fmla="*/ 1461 h 2089"/>
                  <a:gd name="T10" fmla="*/ 162 w 2763"/>
                  <a:gd name="T11" fmla="*/ 655 h 2089"/>
                  <a:gd name="T12" fmla="*/ 630 w 2763"/>
                  <a:gd name="T13" fmla="*/ 133 h 2089"/>
                  <a:gd name="T14" fmla="*/ 1404 w 2763"/>
                  <a:gd name="T15" fmla="*/ 80 h 2089"/>
                  <a:gd name="T16" fmla="*/ 1651 w 2763"/>
                  <a:gd name="T17" fmla="*/ 155 h 2089"/>
                  <a:gd name="T18" fmla="*/ 2166 w 2763"/>
                  <a:gd name="T19" fmla="*/ 171 h 2089"/>
                  <a:gd name="T20" fmla="*/ 2345 w 2763"/>
                  <a:gd name="T21" fmla="*/ 176 h 2089"/>
                  <a:gd name="T22" fmla="*/ 2627 w 2763"/>
                  <a:gd name="T23" fmla="*/ 447 h 2089"/>
                  <a:gd name="T24" fmla="*/ 2763 w 2763"/>
                  <a:gd name="T25" fmla="*/ 876 h 2089"/>
                  <a:gd name="T26" fmla="*/ 1222 w 2763"/>
                  <a:gd name="T27" fmla="*/ 2083 h 2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63" h="2089">
                    <a:moveTo>
                      <a:pt x="1222" y="2083"/>
                    </a:moveTo>
                    <a:cubicBezTo>
                      <a:pt x="1059" y="2087"/>
                      <a:pt x="895" y="2089"/>
                      <a:pt x="737" y="2051"/>
                    </a:cubicBezTo>
                    <a:cubicBezTo>
                      <a:pt x="701" y="2042"/>
                      <a:pt x="666" y="2031"/>
                      <a:pt x="631" y="2017"/>
                    </a:cubicBezTo>
                    <a:cubicBezTo>
                      <a:pt x="561" y="1990"/>
                      <a:pt x="493" y="1954"/>
                      <a:pt x="429" y="1914"/>
                    </a:cubicBezTo>
                    <a:cubicBezTo>
                      <a:pt x="262" y="1812"/>
                      <a:pt x="143" y="1647"/>
                      <a:pt x="84" y="1461"/>
                    </a:cubicBezTo>
                    <a:cubicBezTo>
                      <a:pt x="0" y="1196"/>
                      <a:pt x="38" y="902"/>
                      <a:pt x="162" y="655"/>
                    </a:cubicBezTo>
                    <a:cubicBezTo>
                      <a:pt x="266" y="448"/>
                      <a:pt x="428" y="251"/>
                      <a:pt x="630" y="133"/>
                    </a:cubicBezTo>
                    <a:cubicBezTo>
                      <a:pt x="857" y="0"/>
                      <a:pt x="1157" y="13"/>
                      <a:pt x="1404" y="80"/>
                    </a:cubicBezTo>
                    <a:cubicBezTo>
                      <a:pt x="1487" y="102"/>
                      <a:pt x="1568" y="135"/>
                      <a:pt x="1651" y="155"/>
                    </a:cubicBezTo>
                    <a:cubicBezTo>
                      <a:pt x="1819" y="196"/>
                      <a:pt x="1994" y="184"/>
                      <a:pt x="2166" y="171"/>
                    </a:cubicBezTo>
                    <a:cubicBezTo>
                      <a:pt x="2226" y="167"/>
                      <a:pt x="2287" y="162"/>
                      <a:pt x="2345" y="176"/>
                    </a:cubicBezTo>
                    <a:cubicBezTo>
                      <a:pt x="2466" y="205"/>
                      <a:pt x="2566" y="346"/>
                      <a:pt x="2627" y="447"/>
                    </a:cubicBezTo>
                    <a:cubicBezTo>
                      <a:pt x="2706" y="577"/>
                      <a:pt x="2752" y="724"/>
                      <a:pt x="2763" y="876"/>
                    </a:cubicBezTo>
                    <a:cubicBezTo>
                      <a:pt x="1222" y="2083"/>
                      <a:pt x="1222" y="2083"/>
                      <a:pt x="1222" y="2083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$lïḍê">
                <a:extLst>
                  <a:ext uri="{FF2B5EF4-FFF2-40B4-BE49-F238E27FC236}">
                    <a16:creationId xmlns:a16="http://schemas.microsoft.com/office/drawing/2014/main" id="{8C10E109-2A5D-4736-972B-6977931B54A5}"/>
                  </a:ext>
                </a:extLst>
              </p:cNvPr>
              <p:cNvSpPr/>
              <p:nvPr/>
            </p:nvSpPr>
            <p:spPr bwMode="auto">
              <a:xfrm>
                <a:off x="5654676" y="3416301"/>
                <a:ext cx="3789363" cy="2540000"/>
              </a:xfrm>
              <a:custGeom>
                <a:avLst/>
                <a:gdLst>
                  <a:gd name="T0" fmla="*/ 1536 w 1536"/>
                  <a:gd name="T1" fmla="*/ 0 h 1031"/>
                  <a:gd name="T2" fmla="*/ 1320 w 1536"/>
                  <a:gd name="T3" fmla="*/ 508 h 1031"/>
                  <a:gd name="T4" fmla="*/ 680 w 1536"/>
                  <a:gd name="T5" fmla="*/ 926 h 1031"/>
                  <a:gd name="T6" fmla="*/ 416 w 1536"/>
                  <a:gd name="T7" fmla="*/ 1001 h 1031"/>
                  <a:gd name="T8" fmla="*/ 0 w 1536"/>
                  <a:gd name="T9" fmla="*/ 1031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1031">
                    <a:moveTo>
                      <a:pt x="1536" y="0"/>
                    </a:moveTo>
                    <a:cubicBezTo>
                      <a:pt x="1513" y="185"/>
                      <a:pt x="1438" y="368"/>
                      <a:pt x="1320" y="508"/>
                    </a:cubicBezTo>
                    <a:cubicBezTo>
                      <a:pt x="1165" y="694"/>
                      <a:pt x="902" y="841"/>
                      <a:pt x="680" y="926"/>
                    </a:cubicBezTo>
                    <a:cubicBezTo>
                      <a:pt x="594" y="959"/>
                      <a:pt x="506" y="984"/>
                      <a:pt x="416" y="1001"/>
                    </a:cubicBezTo>
                    <a:cubicBezTo>
                      <a:pt x="279" y="1025"/>
                      <a:pt x="139" y="1028"/>
                      <a:pt x="0" y="1031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ļiḓê">
                <a:extLst>
                  <a:ext uri="{FF2B5EF4-FFF2-40B4-BE49-F238E27FC236}">
                    <a16:creationId xmlns:a16="http://schemas.microsoft.com/office/drawing/2014/main" id="{1F34A132-6D84-4B35-AAA5-5931FC45ACF0}"/>
                  </a:ext>
                </a:extLst>
              </p:cNvPr>
              <p:cNvSpPr/>
              <p:nvPr/>
            </p:nvSpPr>
            <p:spPr bwMode="auto">
              <a:xfrm>
                <a:off x="6918326" y="2530476"/>
                <a:ext cx="1852613" cy="1809750"/>
              </a:xfrm>
              <a:custGeom>
                <a:avLst/>
                <a:gdLst>
                  <a:gd name="T0" fmla="*/ 750 w 751"/>
                  <a:gd name="T1" fmla="*/ 126 h 734"/>
                  <a:gd name="T2" fmla="*/ 750 w 751"/>
                  <a:gd name="T3" fmla="*/ 607 h 734"/>
                  <a:gd name="T4" fmla="*/ 624 w 751"/>
                  <a:gd name="T5" fmla="*/ 734 h 734"/>
                  <a:gd name="T6" fmla="*/ 624 w 751"/>
                  <a:gd name="T7" fmla="*/ 734 h 734"/>
                  <a:gd name="T8" fmla="*/ 126 w 751"/>
                  <a:gd name="T9" fmla="*/ 734 h 734"/>
                  <a:gd name="T10" fmla="*/ 0 w 751"/>
                  <a:gd name="T11" fmla="*/ 608 h 734"/>
                  <a:gd name="T12" fmla="*/ 0 w 751"/>
                  <a:gd name="T13" fmla="*/ 607 h 734"/>
                  <a:gd name="T14" fmla="*/ 0 w 751"/>
                  <a:gd name="T15" fmla="*/ 126 h 734"/>
                  <a:gd name="T16" fmla="*/ 126 w 751"/>
                  <a:gd name="T17" fmla="*/ 0 h 734"/>
                  <a:gd name="T18" fmla="*/ 126 w 751"/>
                  <a:gd name="T19" fmla="*/ 0 h 734"/>
                  <a:gd name="T20" fmla="*/ 624 w 751"/>
                  <a:gd name="T21" fmla="*/ 0 h 734"/>
                  <a:gd name="T22" fmla="*/ 750 w 751"/>
                  <a:gd name="T23" fmla="*/ 126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1" h="734">
                    <a:moveTo>
                      <a:pt x="750" y="126"/>
                    </a:moveTo>
                    <a:cubicBezTo>
                      <a:pt x="750" y="607"/>
                      <a:pt x="750" y="607"/>
                      <a:pt x="750" y="607"/>
                    </a:cubicBezTo>
                    <a:cubicBezTo>
                      <a:pt x="751" y="677"/>
                      <a:pt x="694" y="734"/>
                      <a:pt x="624" y="734"/>
                    </a:cubicBezTo>
                    <a:cubicBezTo>
                      <a:pt x="624" y="734"/>
                      <a:pt x="624" y="734"/>
                      <a:pt x="624" y="734"/>
                    </a:cubicBezTo>
                    <a:cubicBezTo>
                      <a:pt x="126" y="734"/>
                      <a:pt x="126" y="734"/>
                      <a:pt x="126" y="734"/>
                    </a:cubicBezTo>
                    <a:cubicBezTo>
                      <a:pt x="57" y="734"/>
                      <a:pt x="0" y="678"/>
                      <a:pt x="0" y="608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94" y="0"/>
                      <a:pt x="751" y="56"/>
                      <a:pt x="750" y="1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s1îde">
                <a:extLst>
                  <a:ext uri="{FF2B5EF4-FFF2-40B4-BE49-F238E27FC236}">
                    <a16:creationId xmlns:a16="http://schemas.microsoft.com/office/drawing/2014/main" id="{116A899C-8975-447C-BD7C-6A03F8A39FFB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ṣļîḋê">
                <a:extLst>
                  <a:ext uri="{FF2B5EF4-FFF2-40B4-BE49-F238E27FC236}">
                    <a16:creationId xmlns:a16="http://schemas.microsoft.com/office/drawing/2014/main" id="{52DFE1DF-EA9D-478F-ACF2-B28EF16EC1AF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şļíḍè">
                <a:extLst>
                  <a:ext uri="{FF2B5EF4-FFF2-40B4-BE49-F238E27FC236}">
                    <a16:creationId xmlns:a16="http://schemas.microsoft.com/office/drawing/2014/main" id="{6BF9B71A-801E-419D-804B-33CD4BB0C835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$liďe">
                <a:extLst>
                  <a:ext uri="{FF2B5EF4-FFF2-40B4-BE49-F238E27FC236}">
                    <a16:creationId xmlns:a16="http://schemas.microsoft.com/office/drawing/2014/main" id="{7BA0B3E4-3A27-4CF7-A0C7-DA4A10D204AD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ṣ1íḑe">
                <a:extLst>
                  <a:ext uri="{FF2B5EF4-FFF2-40B4-BE49-F238E27FC236}">
                    <a16:creationId xmlns:a16="http://schemas.microsoft.com/office/drawing/2014/main" id="{ED2E5D69-ABE6-4D43-A8BA-36C8C9850011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lïdê">
                <a:extLst>
                  <a:ext uri="{FF2B5EF4-FFF2-40B4-BE49-F238E27FC236}">
                    <a16:creationId xmlns:a16="http://schemas.microsoft.com/office/drawing/2014/main" id="{47E5C0BA-1A35-4E45-B2DB-13E9C6BEFBDA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śļïḑè">
                <a:extLst>
                  <a:ext uri="{FF2B5EF4-FFF2-40B4-BE49-F238E27FC236}">
                    <a16:creationId xmlns:a16="http://schemas.microsoft.com/office/drawing/2014/main" id="{5571E94D-65DC-4FFF-9D4B-CAC1BF4A1B23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ṩḻídè">
                <a:extLst>
                  <a:ext uri="{FF2B5EF4-FFF2-40B4-BE49-F238E27FC236}">
                    <a16:creationId xmlns:a16="http://schemas.microsoft.com/office/drawing/2014/main" id="{A91CEF03-A857-4259-8571-00F97902D512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Sḷíḍé">
                <a:extLst>
                  <a:ext uri="{FF2B5EF4-FFF2-40B4-BE49-F238E27FC236}">
                    <a16:creationId xmlns:a16="http://schemas.microsoft.com/office/drawing/2014/main" id="{DCD68AA6-A257-4D29-B8B8-9BADFE3417DB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ṣ1ïďè">
                <a:extLst>
                  <a:ext uri="{FF2B5EF4-FFF2-40B4-BE49-F238E27FC236}">
                    <a16:creationId xmlns:a16="http://schemas.microsoft.com/office/drawing/2014/main" id="{EA16F6E3-774F-40BA-B243-CF9D5FF4D458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$1íďê">
                <a:extLst>
                  <a:ext uri="{FF2B5EF4-FFF2-40B4-BE49-F238E27FC236}">
                    <a16:creationId xmlns:a16="http://schemas.microsoft.com/office/drawing/2014/main" id="{81C0E3F6-3AFE-4C19-8C7E-D626783A72EB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ḻïďe">
                <a:extLst>
                  <a:ext uri="{FF2B5EF4-FFF2-40B4-BE49-F238E27FC236}">
                    <a16:creationId xmlns:a16="http://schemas.microsoft.com/office/drawing/2014/main" id="{5894E104-E3B2-4391-A205-F56BCA3F7E1D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ṣļïďé">
                <a:extLst>
                  <a:ext uri="{FF2B5EF4-FFF2-40B4-BE49-F238E27FC236}">
                    <a16:creationId xmlns:a16="http://schemas.microsoft.com/office/drawing/2014/main" id="{03B78D80-8310-48DC-9A37-36B4866D38C8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śļîďè">
                <a:extLst>
                  <a:ext uri="{FF2B5EF4-FFF2-40B4-BE49-F238E27FC236}">
                    <a16:creationId xmlns:a16="http://schemas.microsoft.com/office/drawing/2014/main" id="{DF33BF4C-13A6-40B4-ACA4-5FA9A4128CB8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ṡḷîḋè">
                <a:extLst>
                  <a:ext uri="{FF2B5EF4-FFF2-40B4-BE49-F238E27FC236}">
                    <a16:creationId xmlns:a16="http://schemas.microsoft.com/office/drawing/2014/main" id="{99525F31-5674-4764-AF89-7FDB451DB766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ľiďè">
                <a:extLst>
                  <a:ext uri="{FF2B5EF4-FFF2-40B4-BE49-F238E27FC236}">
                    <a16:creationId xmlns:a16="http://schemas.microsoft.com/office/drawing/2014/main" id="{08CF9EFC-EA41-4F67-9856-7DD8C8407A57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šļiďe">
                <a:extLst>
                  <a:ext uri="{FF2B5EF4-FFF2-40B4-BE49-F238E27FC236}">
                    <a16:creationId xmlns:a16="http://schemas.microsoft.com/office/drawing/2014/main" id="{0FEEF3AF-C6D7-486A-82A3-0EE0B330E442}"/>
                  </a:ext>
                </a:extLst>
              </p:cNvPr>
              <p:cNvSpPr/>
              <p:nvPr/>
            </p:nvSpPr>
            <p:spPr bwMode="auto">
              <a:xfrm>
                <a:off x="7432676" y="3176588"/>
                <a:ext cx="255588" cy="34925"/>
              </a:xfrm>
              <a:custGeom>
                <a:avLst/>
                <a:gdLst>
                  <a:gd name="T0" fmla="*/ 103 w 103"/>
                  <a:gd name="T1" fmla="*/ 0 h 14"/>
                  <a:gd name="T2" fmla="*/ 0 w 103"/>
                  <a:gd name="T3" fmla="*/ 0 h 14"/>
                  <a:gd name="T4" fmla="*/ 18 w 103"/>
                  <a:gd name="T5" fmla="*/ 14 h 14"/>
                  <a:gd name="T6" fmla="*/ 103 w 103"/>
                  <a:gd name="T7" fmla="*/ 14 h 14"/>
                  <a:gd name="T8" fmla="*/ 103 w 10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4">
                    <a:moveTo>
                      <a:pt x="10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4"/>
                      <a:pt x="12" y="9"/>
                      <a:pt x="18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0"/>
                      <a:pt x="103" y="0"/>
                      <a:pt x="10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1îḑê">
                <a:extLst>
                  <a:ext uri="{FF2B5EF4-FFF2-40B4-BE49-F238E27FC236}">
                    <a16:creationId xmlns:a16="http://schemas.microsoft.com/office/drawing/2014/main" id="{0AB35496-6A2C-4826-BEEB-376B63327519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šḷîḓé">
                <a:extLst>
                  <a:ext uri="{FF2B5EF4-FFF2-40B4-BE49-F238E27FC236}">
                    <a16:creationId xmlns:a16="http://schemas.microsoft.com/office/drawing/2014/main" id="{8344634F-4970-4DC3-9074-2AB0EB18E475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ślîďé">
                <a:extLst>
                  <a:ext uri="{FF2B5EF4-FFF2-40B4-BE49-F238E27FC236}">
                    <a16:creationId xmlns:a16="http://schemas.microsoft.com/office/drawing/2014/main" id="{DC1548F8-C954-45E9-9535-FA7F036B3E89}"/>
                  </a:ext>
                </a:extLst>
              </p:cNvPr>
              <p:cNvSpPr/>
              <p:nvPr/>
            </p:nvSpPr>
            <p:spPr bwMode="auto">
              <a:xfrm>
                <a:off x="7588251" y="3306763"/>
                <a:ext cx="173038" cy="34925"/>
              </a:xfrm>
              <a:custGeom>
                <a:avLst/>
                <a:gdLst>
                  <a:gd name="T0" fmla="*/ 70 w 70"/>
                  <a:gd name="T1" fmla="*/ 0 h 14"/>
                  <a:gd name="T2" fmla="*/ 0 w 70"/>
                  <a:gd name="T3" fmla="*/ 0 h 14"/>
                  <a:gd name="T4" fmla="*/ 13 w 70"/>
                  <a:gd name="T5" fmla="*/ 14 h 14"/>
                  <a:gd name="T6" fmla="*/ 70 w 70"/>
                  <a:gd name="T7" fmla="*/ 14 h 14"/>
                  <a:gd name="T8" fmla="*/ 70 w 70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4">
                    <a:moveTo>
                      <a:pt x="7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9" y="10"/>
                      <a:pt x="13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ṧḷíḋé">
                <a:extLst>
                  <a:ext uri="{FF2B5EF4-FFF2-40B4-BE49-F238E27FC236}">
                    <a16:creationId xmlns:a16="http://schemas.microsoft.com/office/drawing/2014/main" id="{9265754E-0BCE-4B2D-9871-BB7AFBEAB335}"/>
                  </a:ext>
                </a:extLst>
              </p:cNvPr>
              <p:cNvSpPr/>
              <p:nvPr/>
            </p:nvSpPr>
            <p:spPr bwMode="auto">
              <a:xfrm>
                <a:off x="7648576" y="3373438"/>
                <a:ext cx="312738" cy="34925"/>
              </a:xfrm>
              <a:custGeom>
                <a:avLst/>
                <a:gdLst>
                  <a:gd name="T0" fmla="*/ 127 w 127"/>
                  <a:gd name="T1" fmla="*/ 0 h 14"/>
                  <a:gd name="T2" fmla="*/ 0 w 127"/>
                  <a:gd name="T3" fmla="*/ 0 h 14"/>
                  <a:gd name="T4" fmla="*/ 11 w 127"/>
                  <a:gd name="T5" fmla="*/ 14 h 14"/>
                  <a:gd name="T6" fmla="*/ 127 w 127"/>
                  <a:gd name="T7" fmla="*/ 14 h 14"/>
                  <a:gd name="T8" fmla="*/ 127 w 12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4">
                    <a:moveTo>
                      <a:pt x="12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8" y="10"/>
                      <a:pt x="11" y="14"/>
                    </a:cubicBezTo>
                    <a:cubicBezTo>
                      <a:pt x="127" y="14"/>
                      <a:pt x="127" y="14"/>
                      <a:pt x="127" y="14"/>
                    </a:cubicBezTo>
                    <a:cubicBezTo>
                      <a:pt x="127" y="0"/>
                      <a:pt x="127" y="0"/>
                      <a:pt x="127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iḑê">
                <a:extLst>
                  <a:ext uri="{FF2B5EF4-FFF2-40B4-BE49-F238E27FC236}">
                    <a16:creationId xmlns:a16="http://schemas.microsoft.com/office/drawing/2014/main" id="{4C415BFC-62BE-441C-AD19-5469F50121D5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sľídé">
                <a:extLst>
                  <a:ext uri="{FF2B5EF4-FFF2-40B4-BE49-F238E27FC236}">
                    <a16:creationId xmlns:a16="http://schemas.microsoft.com/office/drawing/2014/main" id="{6313B290-C4D8-4A8E-B1F7-2033A46C7491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ṧḻïḓè">
                <a:extLst>
                  <a:ext uri="{FF2B5EF4-FFF2-40B4-BE49-F238E27FC236}">
                    <a16:creationId xmlns:a16="http://schemas.microsoft.com/office/drawing/2014/main" id="{075D1A6D-2A08-4965-86F9-7B749AEBD9DD}"/>
                  </a:ext>
                </a:extLst>
              </p:cNvPr>
              <p:cNvSpPr/>
              <p:nvPr/>
            </p:nvSpPr>
            <p:spPr bwMode="auto">
              <a:xfrm>
                <a:off x="7699376" y="3440113"/>
                <a:ext cx="155575" cy="31750"/>
              </a:xfrm>
              <a:custGeom>
                <a:avLst/>
                <a:gdLst>
                  <a:gd name="T0" fmla="*/ 63 w 63"/>
                  <a:gd name="T1" fmla="*/ 0 h 13"/>
                  <a:gd name="T2" fmla="*/ 0 w 63"/>
                  <a:gd name="T3" fmla="*/ 0 h 13"/>
                  <a:gd name="T4" fmla="*/ 9 w 63"/>
                  <a:gd name="T5" fmla="*/ 13 h 13"/>
                  <a:gd name="T6" fmla="*/ 63 w 63"/>
                  <a:gd name="T7" fmla="*/ 13 h 13"/>
                  <a:gd name="T8" fmla="*/ 63 w 6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3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6" y="9"/>
                      <a:pt x="9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şḷïdé">
                <a:extLst>
                  <a:ext uri="{FF2B5EF4-FFF2-40B4-BE49-F238E27FC236}">
                    <a16:creationId xmlns:a16="http://schemas.microsoft.com/office/drawing/2014/main" id="{35E4B0BA-F2BC-4B1A-A2F7-2C9A2B266802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1ïďe">
                <a:extLst>
                  <a:ext uri="{FF2B5EF4-FFF2-40B4-BE49-F238E27FC236}">
                    <a16:creationId xmlns:a16="http://schemas.microsoft.com/office/drawing/2014/main" id="{B573CAA8-D4F1-4B6C-8E0D-26BF4CB42266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Slîďê">
                <a:extLst>
                  <a:ext uri="{FF2B5EF4-FFF2-40B4-BE49-F238E27FC236}">
                    <a16:creationId xmlns:a16="http://schemas.microsoft.com/office/drawing/2014/main" id="{E593C83D-F548-450D-A5A0-3B7C3399678D}"/>
                  </a:ext>
                </a:extLst>
              </p:cNvPr>
              <p:cNvSpPr/>
              <p:nvPr/>
            </p:nvSpPr>
            <p:spPr bwMode="auto">
              <a:xfrm>
                <a:off x="7793038" y="3595688"/>
                <a:ext cx="723900" cy="31750"/>
              </a:xfrm>
              <a:custGeom>
                <a:avLst/>
                <a:gdLst>
                  <a:gd name="T0" fmla="*/ 293 w 293"/>
                  <a:gd name="T1" fmla="*/ 0 h 13"/>
                  <a:gd name="T2" fmla="*/ 0 w 293"/>
                  <a:gd name="T3" fmla="*/ 0 h 13"/>
                  <a:gd name="T4" fmla="*/ 6 w 293"/>
                  <a:gd name="T5" fmla="*/ 13 h 13"/>
                  <a:gd name="T6" fmla="*/ 293 w 293"/>
                  <a:gd name="T7" fmla="*/ 13 h 13"/>
                  <a:gd name="T8" fmla="*/ 293 w 29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13">
                    <a:moveTo>
                      <a:pt x="29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4" y="9"/>
                      <a:pt x="6" y="13"/>
                    </a:cubicBezTo>
                    <a:cubicBezTo>
                      <a:pt x="293" y="13"/>
                      <a:pt x="293" y="13"/>
                      <a:pt x="293" y="13"/>
                    </a:cubicBezTo>
                    <a:cubicBezTo>
                      <a:pt x="293" y="0"/>
                      <a:pt x="293" y="0"/>
                      <a:pt x="29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lîḓé">
                <a:extLst>
                  <a:ext uri="{FF2B5EF4-FFF2-40B4-BE49-F238E27FC236}">
                    <a16:creationId xmlns:a16="http://schemas.microsoft.com/office/drawing/2014/main" id="{758986DB-4C2B-4E29-A5C6-E3555D3F64C2}"/>
                  </a:ext>
                </a:extLst>
              </p:cNvPr>
              <p:cNvSpPr/>
              <p:nvPr/>
            </p:nvSpPr>
            <p:spPr bwMode="auto">
              <a:xfrm>
                <a:off x="7850188" y="3729038"/>
                <a:ext cx="111125" cy="33338"/>
              </a:xfrm>
              <a:custGeom>
                <a:avLst/>
                <a:gdLst>
                  <a:gd name="T0" fmla="*/ 45 w 45"/>
                  <a:gd name="T1" fmla="*/ 0 h 14"/>
                  <a:gd name="T2" fmla="*/ 0 w 45"/>
                  <a:gd name="T3" fmla="*/ 0 h 14"/>
                  <a:gd name="T4" fmla="*/ 4 w 45"/>
                  <a:gd name="T5" fmla="*/ 14 h 14"/>
                  <a:gd name="T6" fmla="*/ 45 w 45"/>
                  <a:gd name="T7" fmla="*/ 14 h 14"/>
                  <a:gd name="T8" fmla="*/ 45 w 4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4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9"/>
                      <a:pt x="4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0"/>
                      <a:pt x="45" y="0"/>
                      <a:pt x="45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ŝlîḋe">
                <a:extLst>
                  <a:ext uri="{FF2B5EF4-FFF2-40B4-BE49-F238E27FC236}">
                    <a16:creationId xmlns:a16="http://schemas.microsoft.com/office/drawing/2014/main" id="{680109F8-A66A-454C-A4CB-138B81E57D59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1íḓe">
                <a:extLst>
                  <a:ext uri="{FF2B5EF4-FFF2-40B4-BE49-F238E27FC236}">
                    <a16:creationId xmlns:a16="http://schemas.microsoft.com/office/drawing/2014/main" id="{919FE663-4D5E-45A4-B656-87089A5C996D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šḷidê">
                <a:extLst>
                  <a:ext uri="{FF2B5EF4-FFF2-40B4-BE49-F238E27FC236}">
                    <a16:creationId xmlns:a16="http://schemas.microsoft.com/office/drawing/2014/main" id="{86180921-9741-4C60-B25C-C281E09F142F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şlíḓe">
                <a:extLst>
                  <a:ext uri="{FF2B5EF4-FFF2-40B4-BE49-F238E27FC236}">
                    <a16:creationId xmlns:a16="http://schemas.microsoft.com/office/drawing/2014/main" id="{0C21FA36-83D3-4338-8BD3-B06C4CFBF0E7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ḻiďê">
                <a:extLst>
                  <a:ext uri="{FF2B5EF4-FFF2-40B4-BE49-F238E27FC236}">
                    <a16:creationId xmlns:a16="http://schemas.microsoft.com/office/drawing/2014/main" id="{EC334AE6-11F9-4039-9923-3FFEC1A37BCD}"/>
                  </a:ext>
                </a:extLst>
              </p:cNvPr>
              <p:cNvSpPr/>
              <p:nvPr/>
            </p:nvSpPr>
            <p:spPr bwMode="auto">
              <a:xfrm>
                <a:off x="6918326" y="2892426"/>
                <a:ext cx="1146175" cy="1447800"/>
              </a:xfrm>
              <a:custGeom>
                <a:avLst/>
                <a:gdLst>
                  <a:gd name="T0" fmla="*/ 465 w 465"/>
                  <a:gd name="T1" fmla="*/ 458 h 587"/>
                  <a:gd name="T2" fmla="*/ 465 w 465"/>
                  <a:gd name="T3" fmla="*/ 532 h 587"/>
                  <a:gd name="T4" fmla="*/ 461 w 465"/>
                  <a:gd name="T5" fmla="*/ 587 h 587"/>
                  <a:gd name="T6" fmla="*/ 126 w 465"/>
                  <a:gd name="T7" fmla="*/ 587 h 587"/>
                  <a:gd name="T8" fmla="*/ 28 w 465"/>
                  <a:gd name="T9" fmla="*/ 540 h 587"/>
                  <a:gd name="T10" fmla="*/ 30 w 465"/>
                  <a:gd name="T11" fmla="*/ 532 h 587"/>
                  <a:gd name="T12" fmla="*/ 30 w 465"/>
                  <a:gd name="T13" fmla="*/ 458 h 587"/>
                  <a:gd name="T14" fmla="*/ 7 w 465"/>
                  <a:gd name="T15" fmla="*/ 435 h 587"/>
                  <a:gd name="T16" fmla="*/ 0 w 465"/>
                  <a:gd name="T17" fmla="*/ 435 h 587"/>
                  <a:gd name="T18" fmla="*/ 0 w 465"/>
                  <a:gd name="T19" fmla="*/ 0 h 587"/>
                  <a:gd name="T20" fmla="*/ 7 w 465"/>
                  <a:gd name="T21" fmla="*/ 0 h 587"/>
                  <a:gd name="T22" fmla="*/ 465 w 465"/>
                  <a:gd name="T23" fmla="*/ 45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5" h="587">
                    <a:moveTo>
                      <a:pt x="465" y="458"/>
                    </a:moveTo>
                    <a:cubicBezTo>
                      <a:pt x="465" y="532"/>
                      <a:pt x="465" y="532"/>
                      <a:pt x="465" y="532"/>
                    </a:cubicBezTo>
                    <a:cubicBezTo>
                      <a:pt x="465" y="550"/>
                      <a:pt x="464" y="569"/>
                      <a:pt x="461" y="587"/>
                    </a:cubicBezTo>
                    <a:cubicBezTo>
                      <a:pt x="126" y="587"/>
                      <a:pt x="126" y="587"/>
                      <a:pt x="126" y="587"/>
                    </a:cubicBezTo>
                    <a:cubicBezTo>
                      <a:pt x="88" y="587"/>
                      <a:pt x="52" y="570"/>
                      <a:pt x="28" y="540"/>
                    </a:cubicBezTo>
                    <a:cubicBezTo>
                      <a:pt x="29" y="538"/>
                      <a:pt x="30" y="535"/>
                      <a:pt x="30" y="532"/>
                    </a:cubicBezTo>
                    <a:cubicBezTo>
                      <a:pt x="30" y="458"/>
                      <a:pt x="30" y="458"/>
                      <a:pt x="30" y="458"/>
                    </a:cubicBezTo>
                    <a:cubicBezTo>
                      <a:pt x="30" y="446"/>
                      <a:pt x="20" y="435"/>
                      <a:pt x="7" y="43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60" y="1"/>
                      <a:pt x="464" y="206"/>
                      <a:pt x="465" y="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21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liḑè">
                <a:extLst>
                  <a:ext uri="{FF2B5EF4-FFF2-40B4-BE49-F238E27FC236}">
                    <a16:creationId xmlns:a16="http://schemas.microsoft.com/office/drawing/2014/main" id="{14EF2AC2-48DA-4744-8DDE-27680E2F799F}"/>
                  </a:ext>
                </a:extLst>
              </p:cNvPr>
              <p:cNvSpPr/>
              <p:nvPr/>
            </p:nvSpPr>
            <p:spPr bwMode="auto">
              <a:xfrm>
                <a:off x="4021138" y="1687513"/>
                <a:ext cx="3890963" cy="4283075"/>
              </a:xfrm>
              <a:custGeom>
                <a:avLst/>
                <a:gdLst>
                  <a:gd name="T0" fmla="*/ 662 w 1577"/>
                  <a:gd name="T1" fmla="*/ 1732 h 1738"/>
                  <a:gd name="T2" fmla="*/ 177 w 1577"/>
                  <a:gd name="T3" fmla="*/ 1700 h 1738"/>
                  <a:gd name="T4" fmla="*/ 71 w 1577"/>
                  <a:gd name="T5" fmla="*/ 1666 h 1738"/>
                  <a:gd name="T6" fmla="*/ 51 w 1577"/>
                  <a:gd name="T7" fmla="*/ 1532 h 1738"/>
                  <a:gd name="T8" fmla="*/ 51 w 1577"/>
                  <a:gd name="T9" fmla="*/ 1514 h 1738"/>
                  <a:gd name="T10" fmla="*/ 509 w 1577"/>
                  <a:gd name="T11" fmla="*/ 1074 h 1738"/>
                  <a:gd name="T12" fmla="*/ 1119 w 1577"/>
                  <a:gd name="T13" fmla="*/ 1074 h 1738"/>
                  <a:gd name="T14" fmla="*/ 1142 w 1577"/>
                  <a:gd name="T15" fmla="*/ 1051 h 1738"/>
                  <a:gd name="T16" fmla="*/ 1142 w 1577"/>
                  <a:gd name="T17" fmla="*/ 978 h 1738"/>
                  <a:gd name="T18" fmla="*/ 1119 w 1577"/>
                  <a:gd name="T19" fmla="*/ 955 h 1738"/>
                  <a:gd name="T20" fmla="*/ 458 w 1577"/>
                  <a:gd name="T21" fmla="*/ 955 h 1738"/>
                  <a:gd name="T22" fmla="*/ 0 w 1577"/>
                  <a:gd name="T23" fmla="*/ 497 h 1738"/>
                  <a:gd name="T24" fmla="*/ 0 w 1577"/>
                  <a:gd name="T25" fmla="*/ 458 h 1738"/>
                  <a:gd name="T26" fmla="*/ 458 w 1577"/>
                  <a:gd name="T27" fmla="*/ 0 h 1738"/>
                  <a:gd name="T28" fmla="*/ 617 w 1577"/>
                  <a:gd name="T29" fmla="*/ 0 h 1738"/>
                  <a:gd name="T30" fmla="*/ 834 w 1577"/>
                  <a:gd name="T31" fmla="*/ 218 h 1738"/>
                  <a:gd name="T32" fmla="*/ 617 w 1577"/>
                  <a:gd name="T33" fmla="*/ 435 h 1738"/>
                  <a:gd name="T34" fmla="*/ 617 w 1577"/>
                  <a:gd name="T35" fmla="*/ 435 h 1738"/>
                  <a:gd name="T36" fmla="*/ 458 w 1577"/>
                  <a:gd name="T37" fmla="*/ 435 h 1738"/>
                  <a:gd name="T38" fmla="*/ 434 w 1577"/>
                  <a:gd name="T39" fmla="*/ 458 h 1738"/>
                  <a:gd name="T40" fmla="*/ 434 w 1577"/>
                  <a:gd name="T41" fmla="*/ 497 h 1738"/>
                  <a:gd name="T42" fmla="*/ 458 w 1577"/>
                  <a:gd name="T43" fmla="*/ 520 h 1738"/>
                  <a:gd name="T44" fmla="*/ 1119 w 1577"/>
                  <a:gd name="T45" fmla="*/ 520 h 1738"/>
                  <a:gd name="T46" fmla="*/ 1577 w 1577"/>
                  <a:gd name="T47" fmla="*/ 978 h 1738"/>
                  <a:gd name="T48" fmla="*/ 1577 w 1577"/>
                  <a:gd name="T49" fmla="*/ 1051 h 1738"/>
                  <a:gd name="T50" fmla="*/ 1119 w 1577"/>
                  <a:gd name="T51" fmla="*/ 1509 h 1738"/>
                  <a:gd name="T52" fmla="*/ 509 w 1577"/>
                  <a:gd name="T53" fmla="*/ 1509 h 1738"/>
                  <a:gd name="T54" fmla="*/ 485 w 1577"/>
                  <a:gd name="T55" fmla="*/ 1531 h 1738"/>
                  <a:gd name="T56" fmla="*/ 507 w 1577"/>
                  <a:gd name="T57" fmla="*/ 1556 h 1738"/>
                  <a:gd name="T58" fmla="*/ 509 w 1577"/>
                  <a:gd name="T59" fmla="*/ 1556 h 1738"/>
                  <a:gd name="T60" fmla="*/ 1095 w 1577"/>
                  <a:gd name="T61" fmla="*/ 1556 h 1738"/>
                  <a:gd name="T62" fmla="*/ 1342 w 1577"/>
                  <a:gd name="T63" fmla="*/ 1627 h 1738"/>
                  <a:gd name="T64" fmla="*/ 1078 w 1577"/>
                  <a:gd name="T65" fmla="*/ 1702 h 1738"/>
                  <a:gd name="T66" fmla="*/ 662 w 1577"/>
                  <a:gd name="T67" fmla="*/ 1732 h 1738"/>
                  <a:gd name="T68" fmla="*/ 662 w 1577"/>
                  <a:gd name="T69" fmla="*/ 1732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77" h="1738">
                    <a:moveTo>
                      <a:pt x="662" y="1732"/>
                    </a:moveTo>
                    <a:cubicBezTo>
                      <a:pt x="499" y="1736"/>
                      <a:pt x="335" y="1738"/>
                      <a:pt x="177" y="1700"/>
                    </a:cubicBezTo>
                    <a:cubicBezTo>
                      <a:pt x="141" y="1691"/>
                      <a:pt x="106" y="1680"/>
                      <a:pt x="71" y="1666"/>
                    </a:cubicBezTo>
                    <a:cubicBezTo>
                      <a:pt x="58" y="1623"/>
                      <a:pt x="51" y="1578"/>
                      <a:pt x="51" y="1532"/>
                    </a:cubicBezTo>
                    <a:cubicBezTo>
                      <a:pt x="51" y="1526"/>
                      <a:pt x="51" y="1520"/>
                      <a:pt x="51" y="1514"/>
                    </a:cubicBezTo>
                    <a:cubicBezTo>
                      <a:pt x="61" y="1268"/>
                      <a:pt x="263" y="1074"/>
                      <a:pt x="509" y="1074"/>
                    </a:cubicBezTo>
                    <a:cubicBezTo>
                      <a:pt x="1119" y="1074"/>
                      <a:pt x="1119" y="1074"/>
                      <a:pt x="1119" y="1074"/>
                    </a:cubicBezTo>
                    <a:cubicBezTo>
                      <a:pt x="1132" y="1074"/>
                      <a:pt x="1142" y="1064"/>
                      <a:pt x="1142" y="1051"/>
                    </a:cubicBezTo>
                    <a:cubicBezTo>
                      <a:pt x="1142" y="978"/>
                      <a:pt x="1142" y="978"/>
                      <a:pt x="1142" y="978"/>
                    </a:cubicBezTo>
                    <a:cubicBezTo>
                      <a:pt x="1142" y="965"/>
                      <a:pt x="1132" y="955"/>
                      <a:pt x="1119" y="955"/>
                    </a:cubicBezTo>
                    <a:cubicBezTo>
                      <a:pt x="458" y="955"/>
                      <a:pt x="458" y="955"/>
                      <a:pt x="458" y="955"/>
                    </a:cubicBezTo>
                    <a:cubicBezTo>
                      <a:pt x="205" y="955"/>
                      <a:pt x="0" y="750"/>
                      <a:pt x="0" y="497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206"/>
                      <a:pt x="205" y="1"/>
                      <a:pt x="458" y="0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737" y="0"/>
                      <a:pt x="834" y="98"/>
                      <a:pt x="834" y="218"/>
                    </a:cubicBezTo>
                    <a:cubicBezTo>
                      <a:pt x="834" y="338"/>
                      <a:pt x="737" y="435"/>
                      <a:pt x="617" y="435"/>
                    </a:cubicBezTo>
                    <a:cubicBezTo>
                      <a:pt x="617" y="435"/>
                      <a:pt x="617" y="435"/>
                      <a:pt x="617" y="435"/>
                    </a:cubicBezTo>
                    <a:cubicBezTo>
                      <a:pt x="458" y="435"/>
                      <a:pt x="458" y="435"/>
                      <a:pt x="458" y="435"/>
                    </a:cubicBezTo>
                    <a:cubicBezTo>
                      <a:pt x="445" y="435"/>
                      <a:pt x="434" y="446"/>
                      <a:pt x="434" y="458"/>
                    </a:cubicBezTo>
                    <a:cubicBezTo>
                      <a:pt x="434" y="497"/>
                      <a:pt x="434" y="497"/>
                      <a:pt x="434" y="497"/>
                    </a:cubicBezTo>
                    <a:cubicBezTo>
                      <a:pt x="434" y="510"/>
                      <a:pt x="445" y="520"/>
                      <a:pt x="458" y="520"/>
                    </a:cubicBezTo>
                    <a:cubicBezTo>
                      <a:pt x="1119" y="520"/>
                      <a:pt x="1119" y="520"/>
                      <a:pt x="1119" y="520"/>
                    </a:cubicBezTo>
                    <a:cubicBezTo>
                      <a:pt x="1372" y="520"/>
                      <a:pt x="1577" y="725"/>
                      <a:pt x="1577" y="978"/>
                    </a:cubicBezTo>
                    <a:cubicBezTo>
                      <a:pt x="1577" y="1051"/>
                      <a:pt x="1577" y="1051"/>
                      <a:pt x="1577" y="1051"/>
                    </a:cubicBezTo>
                    <a:cubicBezTo>
                      <a:pt x="1577" y="1304"/>
                      <a:pt x="1372" y="1509"/>
                      <a:pt x="1119" y="1509"/>
                    </a:cubicBezTo>
                    <a:cubicBezTo>
                      <a:pt x="509" y="1509"/>
                      <a:pt x="509" y="1509"/>
                      <a:pt x="509" y="1509"/>
                    </a:cubicBezTo>
                    <a:cubicBezTo>
                      <a:pt x="496" y="1509"/>
                      <a:pt x="485" y="1519"/>
                      <a:pt x="485" y="1531"/>
                    </a:cubicBezTo>
                    <a:cubicBezTo>
                      <a:pt x="484" y="1544"/>
                      <a:pt x="494" y="1555"/>
                      <a:pt x="507" y="1556"/>
                    </a:cubicBezTo>
                    <a:cubicBezTo>
                      <a:pt x="508" y="1556"/>
                      <a:pt x="508" y="1556"/>
                      <a:pt x="509" y="1556"/>
                    </a:cubicBezTo>
                    <a:cubicBezTo>
                      <a:pt x="1095" y="1556"/>
                      <a:pt x="1095" y="1556"/>
                      <a:pt x="1095" y="1556"/>
                    </a:cubicBezTo>
                    <a:cubicBezTo>
                      <a:pt x="1183" y="1555"/>
                      <a:pt x="1268" y="1580"/>
                      <a:pt x="1342" y="1627"/>
                    </a:cubicBezTo>
                    <a:cubicBezTo>
                      <a:pt x="1256" y="1660"/>
                      <a:pt x="1168" y="1685"/>
                      <a:pt x="1078" y="1702"/>
                    </a:cubicBezTo>
                    <a:cubicBezTo>
                      <a:pt x="941" y="1726"/>
                      <a:pt x="801" y="1729"/>
                      <a:pt x="662" y="1732"/>
                    </a:cubicBezTo>
                    <a:cubicBezTo>
                      <a:pt x="662" y="1732"/>
                      <a:pt x="662" y="1732"/>
                      <a:pt x="662" y="1732"/>
                    </a:cubicBezTo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ṩľïḋê">
                <a:extLst>
                  <a:ext uri="{FF2B5EF4-FFF2-40B4-BE49-F238E27FC236}">
                    <a16:creationId xmlns:a16="http://schemas.microsoft.com/office/drawing/2014/main" id="{F83914FD-9A9F-4A82-B4B8-D41FBFDD5154}"/>
                  </a:ext>
                </a:extLst>
              </p:cNvPr>
              <p:cNvSpPr/>
              <p:nvPr/>
            </p:nvSpPr>
            <p:spPr bwMode="auto">
              <a:xfrm>
                <a:off x="6607176" y="4010026"/>
                <a:ext cx="725488" cy="741363"/>
              </a:xfrm>
              <a:custGeom>
                <a:avLst/>
                <a:gdLst>
                  <a:gd name="T0" fmla="*/ 288 w 294"/>
                  <a:gd name="T1" fmla="*/ 57 h 301"/>
                  <a:gd name="T2" fmla="*/ 268 w 294"/>
                  <a:gd name="T3" fmla="*/ 102 h 301"/>
                  <a:gd name="T4" fmla="*/ 113 w 294"/>
                  <a:gd name="T5" fmla="*/ 149 h 301"/>
                  <a:gd name="T6" fmla="*/ 68 w 294"/>
                  <a:gd name="T7" fmla="*/ 160 h 301"/>
                  <a:gd name="T8" fmla="*/ 58 w 294"/>
                  <a:gd name="T9" fmla="*/ 176 h 301"/>
                  <a:gd name="T10" fmla="*/ 44 w 294"/>
                  <a:gd name="T11" fmla="*/ 275 h 301"/>
                  <a:gd name="T12" fmla="*/ 31 w 294"/>
                  <a:gd name="T13" fmla="*/ 295 h 301"/>
                  <a:gd name="T14" fmla="*/ 9 w 294"/>
                  <a:gd name="T15" fmla="*/ 297 h 301"/>
                  <a:gd name="T16" fmla="*/ 0 w 294"/>
                  <a:gd name="T17" fmla="*/ 267 h 301"/>
                  <a:gd name="T18" fmla="*/ 4 w 294"/>
                  <a:gd name="T19" fmla="*/ 217 h 301"/>
                  <a:gd name="T20" fmla="*/ 30 w 294"/>
                  <a:gd name="T21" fmla="*/ 134 h 301"/>
                  <a:gd name="T22" fmla="*/ 74 w 294"/>
                  <a:gd name="T23" fmla="*/ 106 h 301"/>
                  <a:gd name="T24" fmla="*/ 288 w 294"/>
                  <a:gd name="T25" fmla="*/ 57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4" h="301">
                    <a:moveTo>
                      <a:pt x="288" y="57"/>
                    </a:moveTo>
                    <a:cubicBezTo>
                      <a:pt x="294" y="73"/>
                      <a:pt x="281" y="91"/>
                      <a:pt x="268" y="102"/>
                    </a:cubicBezTo>
                    <a:cubicBezTo>
                      <a:pt x="225" y="138"/>
                      <a:pt x="168" y="149"/>
                      <a:pt x="113" y="149"/>
                    </a:cubicBezTo>
                    <a:cubicBezTo>
                      <a:pt x="97" y="149"/>
                      <a:pt x="80" y="149"/>
                      <a:pt x="68" y="160"/>
                    </a:cubicBezTo>
                    <a:cubicBezTo>
                      <a:pt x="64" y="165"/>
                      <a:pt x="60" y="170"/>
                      <a:pt x="58" y="176"/>
                    </a:cubicBezTo>
                    <a:cubicBezTo>
                      <a:pt x="47" y="208"/>
                      <a:pt x="54" y="243"/>
                      <a:pt x="44" y="275"/>
                    </a:cubicBezTo>
                    <a:cubicBezTo>
                      <a:pt x="41" y="282"/>
                      <a:pt x="37" y="289"/>
                      <a:pt x="31" y="295"/>
                    </a:cubicBezTo>
                    <a:cubicBezTo>
                      <a:pt x="25" y="300"/>
                      <a:pt x="16" y="301"/>
                      <a:pt x="9" y="297"/>
                    </a:cubicBezTo>
                    <a:cubicBezTo>
                      <a:pt x="0" y="291"/>
                      <a:pt x="0" y="278"/>
                      <a:pt x="0" y="267"/>
                    </a:cubicBezTo>
                    <a:cubicBezTo>
                      <a:pt x="4" y="217"/>
                      <a:pt x="4" y="217"/>
                      <a:pt x="4" y="217"/>
                    </a:cubicBezTo>
                    <a:cubicBezTo>
                      <a:pt x="7" y="188"/>
                      <a:pt x="10" y="156"/>
                      <a:pt x="30" y="134"/>
                    </a:cubicBezTo>
                    <a:cubicBezTo>
                      <a:pt x="42" y="121"/>
                      <a:pt x="58" y="114"/>
                      <a:pt x="74" y="106"/>
                    </a:cubicBezTo>
                    <a:cubicBezTo>
                      <a:pt x="103" y="93"/>
                      <a:pt x="266" y="0"/>
                      <a:pt x="288" y="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iḓe">
                <a:extLst>
                  <a:ext uri="{FF2B5EF4-FFF2-40B4-BE49-F238E27FC236}">
                    <a16:creationId xmlns:a16="http://schemas.microsoft.com/office/drawing/2014/main" id="{B06E9E29-16B1-46D8-A985-BA90C58A3054}"/>
                  </a:ext>
                </a:extLst>
              </p:cNvPr>
              <p:cNvSpPr/>
              <p:nvPr/>
            </p:nvSpPr>
            <p:spPr bwMode="auto">
              <a:xfrm>
                <a:off x="4146551" y="4408488"/>
                <a:ext cx="757238" cy="1011238"/>
              </a:xfrm>
              <a:custGeom>
                <a:avLst/>
                <a:gdLst>
                  <a:gd name="T0" fmla="*/ 307 w 307"/>
                  <a:gd name="T1" fmla="*/ 41 h 410"/>
                  <a:gd name="T2" fmla="*/ 307 w 307"/>
                  <a:gd name="T3" fmla="*/ 325 h 410"/>
                  <a:gd name="T4" fmla="*/ 222 w 307"/>
                  <a:gd name="T5" fmla="*/ 410 h 410"/>
                  <a:gd name="T6" fmla="*/ 222 w 307"/>
                  <a:gd name="T7" fmla="*/ 410 h 410"/>
                  <a:gd name="T8" fmla="*/ 0 w 307"/>
                  <a:gd name="T9" fmla="*/ 410 h 410"/>
                  <a:gd name="T10" fmla="*/ 296 w 307"/>
                  <a:gd name="T11" fmla="*/ 0 h 410"/>
                  <a:gd name="T12" fmla="*/ 307 w 307"/>
                  <a:gd name="T13" fmla="*/ 41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10">
                    <a:moveTo>
                      <a:pt x="307" y="41"/>
                    </a:moveTo>
                    <a:cubicBezTo>
                      <a:pt x="307" y="325"/>
                      <a:pt x="307" y="325"/>
                      <a:pt x="307" y="325"/>
                    </a:cubicBezTo>
                    <a:cubicBezTo>
                      <a:pt x="307" y="372"/>
                      <a:pt x="269" y="410"/>
                      <a:pt x="222" y="410"/>
                    </a:cubicBezTo>
                    <a:cubicBezTo>
                      <a:pt x="222" y="410"/>
                      <a:pt x="222" y="410"/>
                      <a:pt x="222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8" y="226"/>
                      <a:pt x="124" y="65"/>
                      <a:pt x="296" y="0"/>
                    </a:cubicBezTo>
                    <a:cubicBezTo>
                      <a:pt x="303" y="12"/>
                      <a:pt x="307" y="27"/>
                      <a:pt x="307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ṧḷíḓé">
                <a:extLst>
                  <a:ext uri="{FF2B5EF4-FFF2-40B4-BE49-F238E27FC236}">
                    <a16:creationId xmlns:a16="http://schemas.microsoft.com/office/drawing/2014/main" id="{BF30D258-5A1B-433F-B120-C5DDD7765E0C}"/>
                  </a:ext>
                </a:extLst>
              </p:cNvPr>
              <p:cNvSpPr/>
              <p:nvPr/>
            </p:nvSpPr>
            <p:spPr bwMode="auto">
              <a:xfrm>
                <a:off x="3683001" y="4297363"/>
                <a:ext cx="1139825" cy="1025525"/>
              </a:xfrm>
              <a:custGeom>
                <a:avLst/>
                <a:gdLst>
                  <a:gd name="T0" fmla="*/ 78 w 462"/>
                  <a:gd name="T1" fmla="*/ 0 h 416"/>
                  <a:gd name="T2" fmla="*/ 384 w 462"/>
                  <a:gd name="T3" fmla="*/ 0 h 416"/>
                  <a:gd name="T4" fmla="*/ 462 w 462"/>
                  <a:gd name="T5" fmla="*/ 78 h 416"/>
                  <a:gd name="T6" fmla="*/ 462 w 462"/>
                  <a:gd name="T7" fmla="*/ 338 h 416"/>
                  <a:gd name="T8" fmla="*/ 384 w 462"/>
                  <a:gd name="T9" fmla="*/ 416 h 416"/>
                  <a:gd name="T10" fmla="*/ 78 w 462"/>
                  <a:gd name="T11" fmla="*/ 416 h 416"/>
                  <a:gd name="T12" fmla="*/ 0 w 462"/>
                  <a:gd name="T13" fmla="*/ 338 h 416"/>
                  <a:gd name="T14" fmla="*/ 0 w 462"/>
                  <a:gd name="T15" fmla="*/ 78 h 416"/>
                  <a:gd name="T16" fmla="*/ 78 w 462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16">
                    <a:moveTo>
                      <a:pt x="78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427" y="0"/>
                      <a:pt x="462" y="35"/>
                      <a:pt x="462" y="78"/>
                    </a:cubicBezTo>
                    <a:cubicBezTo>
                      <a:pt x="462" y="338"/>
                      <a:pt x="462" y="338"/>
                      <a:pt x="462" y="338"/>
                    </a:cubicBezTo>
                    <a:cubicBezTo>
                      <a:pt x="462" y="381"/>
                      <a:pt x="427" y="416"/>
                      <a:pt x="384" y="416"/>
                    </a:cubicBezTo>
                    <a:cubicBezTo>
                      <a:pt x="78" y="416"/>
                      <a:pt x="78" y="416"/>
                      <a:pt x="78" y="416"/>
                    </a:cubicBezTo>
                    <a:cubicBezTo>
                      <a:pt x="35" y="416"/>
                      <a:pt x="0" y="381"/>
                      <a:pt x="0" y="33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ŝḻiḍè">
                <a:extLst>
                  <a:ext uri="{FF2B5EF4-FFF2-40B4-BE49-F238E27FC236}">
                    <a16:creationId xmlns:a16="http://schemas.microsoft.com/office/drawing/2014/main" id="{0670C93F-BC86-4D44-9A9E-5313D7A27A09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ṣliḋé">
                <a:extLst>
                  <a:ext uri="{FF2B5EF4-FFF2-40B4-BE49-F238E27FC236}">
                    <a16:creationId xmlns:a16="http://schemas.microsoft.com/office/drawing/2014/main" id="{C89036EA-4AFD-4483-8010-FE7B67B2F914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ṧlíďé">
                <a:extLst>
                  <a:ext uri="{FF2B5EF4-FFF2-40B4-BE49-F238E27FC236}">
                    <a16:creationId xmlns:a16="http://schemas.microsoft.com/office/drawing/2014/main" id="{8BE79F3C-20F7-458F-A54C-9C9CCF260C28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ļíḑé">
                <a:extLst>
                  <a:ext uri="{FF2B5EF4-FFF2-40B4-BE49-F238E27FC236}">
                    <a16:creationId xmlns:a16="http://schemas.microsoft.com/office/drawing/2014/main" id="{4F3ECFF4-FDBF-4F9E-8F28-D0550E2F98BC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$1ïde">
                <a:extLst>
                  <a:ext uri="{FF2B5EF4-FFF2-40B4-BE49-F238E27FC236}">
                    <a16:creationId xmlns:a16="http://schemas.microsoft.com/office/drawing/2014/main" id="{7C9FC082-D9D8-4651-B63A-78112592C863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ŝlîḑê">
                <a:extLst>
                  <a:ext uri="{FF2B5EF4-FFF2-40B4-BE49-F238E27FC236}">
                    <a16:creationId xmlns:a16="http://schemas.microsoft.com/office/drawing/2014/main" id="{4ED877DC-A8AE-4736-BBBA-6B2DC0810DB0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ṡḻïḓé">
                <a:extLst>
                  <a:ext uri="{FF2B5EF4-FFF2-40B4-BE49-F238E27FC236}">
                    <a16:creationId xmlns:a16="http://schemas.microsoft.com/office/drawing/2014/main" id="{8A56903B-5E4C-4550-90F3-C3B42854996F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ḻîdê">
                <a:extLst>
                  <a:ext uri="{FF2B5EF4-FFF2-40B4-BE49-F238E27FC236}">
                    <a16:creationId xmlns:a16="http://schemas.microsoft.com/office/drawing/2014/main" id="{3A432D9E-E48B-4581-A384-54FCE6C97137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ḻiḓê">
                <a:extLst>
                  <a:ext uri="{FF2B5EF4-FFF2-40B4-BE49-F238E27FC236}">
                    <a16:creationId xmlns:a16="http://schemas.microsoft.com/office/drawing/2014/main" id="{59ABDE63-7A18-4162-A66B-1E32BCCD93DD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líḋè">
                <a:extLst>
                  <a:ext uri="{FF2B5EF4-FFF2-40B4-BE49-F238E27FC236}">
                    <a16:creationId xmlns:a16="http://schemas.microsoft.com/office/drawing/2014/main" id="{70CA04F9-0232-45C3-A572-C981444E8A73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ṡļidé">
                <a:extLst>
                  <a:ext uri="{FF2B5EF4-FFF2-40B4-BE49-F238E27FC236}">
                    <a16:creationId xmlns:a16="http://schemas.microsoft.com/office/drawing/2014/main" id="{AF37C933-D449-40D1-BAB4-B7ED4104551A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ṡ1íďé">
                <a:extLst>
                  <a:ext uri="{FF2B5EF4-FFF2-40B4-BE49-F238E27FC236}">
                    <a16:creationId xmlns:a16="http://schemas.microsoft.com/office/drawing/2014/main" id="{86A4880F-941F-478B-9538-8821729D8882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ṣlïḓê">
                <a:extLst>
                  <a:ext uri="{FF2B5EF4-FFF2-40B4-BE49-F238E27FC236}">
                    <a16:creationId xmlns:a16="http://schemas.microsoft.com/office/drawing/2014/main" id="{3848A519-6624-4E3B-9CD0-C7F58B5A604B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ś1idè">
                <a:extLst>
                  <a:ext uri="{FF2B5EF4-FFF2-40B4-BE49-F238E27FC236}">
                    <a16:creationId xmlns:a16="http://schemas.microsoft.com/office/drawing/2014/main" id="{AB15A1C5-3809-4015-823A-1754C1FE171E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$ḻîḍé">
                <a:extLst>
                  <a:ext uri="{FF2B5EF4-FFF2-40B4-BE49-F238E27FC236}">
                    <a16:creationId xmlns:a16="http://schemas.microsoft.com/office/drawing/2014/main" id="{70C55D6B-5E4F-4C96-AFC1-C40B5BE4F845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s1îḑè">
                <a:extLst>
                  <a:ext uri="{FF2B5EF4-FFF2-40B4-BE49-F238E27FC236}">
                    <a16:creationId xmlns:a16="http://schemas.microsoft.com/office/drawing/2014/main" id="{7E083B6C-7DC8-4F35-9A61-D3D7C716F749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ṩļidé">
                <a:extLst>
                  <a:ext uri="{FF2B5EF4-FFF2-40B4-BE49-F238E27FC236}">
                    <a16:creationId xmlns:a16="http://schemas.microsoft.com/office/drawing/2014/main" id="{73321C63-096A-47B5-B057-8E5424855A1E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íḋe">
                <a:extLst>
                  <a:ext uri="{FF2B5EF4-FFF2-40B4-BE49-F238E27FC236}">
                    <a16:creationId xmlns:a16="http://schemas.microsoft.com/office/drawing/2014/main" id="{5F45F59A-870D-4D83-892A-3893E80B0CA8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slíḑê">
                <a:extLst>
                  <a:ext uri="{FF2B5EF4-FFF2-40B4-BE49-F238E27FC236}">
                    <a16:creationId xmlns:a16="http://schemas.microsoft.com/office/drawing/2014/main" id="{35A15DE9-2A34-4F99-BC0C-816316E04D78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liďê">
                <a:extLst>
                  <a:ext uri="{FF2B5EF4-FFF2-40B4-BE49-F238E27FC236}">
                    <a16:creationId xmlns:a16="http://schemas.microsoft.com/office/drawing/2014/main" id="{1E998ED3-59D3-46EB-A6F1-E4632DFC05D9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şḻîḓê">
                <a:extLst>
                  <a:ext uri="{FF2B5EF4-FFF2-40B4-BE49-F238E27FC236}">
                    <a16:creationId xmlns:a16="http://schemas.microsoft.com/office/drawing/2014/main" id="{611E717A-D945-4E6C-B2CC-7AE131634628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ďè">
                <a:extLst>
                  <a:ext uri="{FF2B5EF4-FFF2-40B4-BE49-F238E27FC236}">
                    <a16:creationId xmlns:a16="http://schemas.microsoft.com/office/drawing/2014/main" id="{75FC1916-6C37-4FB6-9348-602C07A1F496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líḋé">
                <a:extLst>
                  <a:ext uri="{FF2B5EF4-FFF2-40B4-BE49-F238E27FC236}">
                    <a16:creationId xmlns:a16="http://schemas.microsoft.com/office/drawing/2014/main" id="{CAB52A5D-9316-4C3C-8F24-1BD603DF1787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ŝḻîdè">
                <a:extLst>
                  <a:ext uri="{FF2B5EF4-FFF2-40B4-BE49-F238E27FC236}">
                    <a16:creationId xmlns:a16="http://schemas.microsoft.com/office/drawing/2014/main" id="{6E785070-08F4-41A0-9792-CEC2505CE9B4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ḍè">
                <a:extLst>
                  <a:ext uri="{FF2B5EF4-FFF2-40B4-BE49-F238E27FC236}">
                    <a16:creationId xmlns:a16="http://schemas.microsoft.com/office/drawing/2014/main" id="{75ED1EEB-EF8C-4450-8B04-1842985F04A2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šļîḑe">
                <a:extLst>
                  <a:ext uri="{FF2B5EF4-FFF2-40B4-BE49-F238E27FC236}">
                    <a16:creationId xmlns:a16="http://schemas.microsoft.com/office/drawing/2014/main" id="{35E3C037-4F55-4F51-B314-75E7BBDC85E2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śḷïde">
                <a:extLst>
                  <a:ext uri="{FF2B5EF4-FFF2-40B4-BE49-F238E27FC236}">
                    <a16:creationId xmlns:a16="http://schemas.microsoft.com/office/drawing/2014/main" id="{09BD8F09-DE59-4AC8-803D-C9C0E9A79A92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ŝlïde">
                <a:extLst>
                  <a:ext uri="{FF2B5EF4-FFF2-40B4-BE49-F238E27FC236}">
                    <a16:creationId xmlns:a16="http://schemas.microsoft.com/office/drawing/2014/main" id="{F1FF488C-3D7F-465E-9564-19FB7F1BDC5A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ṧḻîḑe">
                <a:extLst>
                  <a:ext uri="{FF2B5EF4-FFF2-40B4-BE49-F238E27FC236}">
                    <a16:creationId xmlns:a16="http://schemas.microsoft.com/office/drawing/2014/main" id="{D54F7F02-CD10-40A8-8F8A-263D7DAE3C45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şḻîḋè">
                <a:extLst>
                  <a:ext uri="{FF2B5EF4-FFF2-40B4-BE49-F238E27FC236}">
                    <a16:creationId xmlns:a16="http://schemas.microsoft.com/office/drawing/2014/main" id="{FBBB91FB-9796-4D1A-8EFB-7BEB026D3E00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sļïḑê">
                <a:extLst>
                  <a:ext uri="{FF2B5EF4-FFF2-40B4-BE49-F238E27FC236}">
                    <a16:creationId xmlns:a16="http://schemas.microsoft.com/office/drawing/2014/main" id="{2CD16303-8A66-4F86-BC8C-5C9738E0ACBA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ṣ1iḑe">
                <a:extLst>
                  <a:ext uri="{FF2B5EF4-FFF2-40B4-BE49-F238E27FC236}">
                    <a16:creationId xmlns:a16="http://schemas.microsoft.com/office/drawing/2014/main" id="{3D0C55CB-74A8-4B4F-A5FF-0FD3497BAF51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ŝḷîḑè">
                <a:extLst>
                  <a:ext uri="{FF2B5EF4-FFF2-40B4-BE49-F238E27FC236}">
                    <a16:creationId xmlns:a16="http://schemas.microsoft.com/office/drawing/2014/main" id="{86F8E8C0-4EED-4E41-99DC-47B3E2C47D7F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ṡľîḑé">
                <a:extLst>
                  <a:ext uri="{FF2B5EF4-FFF2-40B4-BE49-F238E27FC236}">
                    <a16:creationId xmlns:a16="http://schemas.microsoft.com/office/drawing/2014/main" id="{22A0B535-7951-4AFC-8A68-BEF60182F57C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ṥlíḓé">
                <a:extLst>
                  <a:ext uri="{FF2B5EF4-FFF2-40B4-BE49-F238E27FC236}">
                    <a16:creationId xmlns:a16="http://schemas.microsoft.com/office/drawing/2014/main" id="{90A25625-36AE-46A4-BCB7-DC2A857BCA12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$1íḑê">
                <a:extLst>
                  <a:ext uri="{FF2B5EF4-FFF2-40B4-BE49-F238E27FC236}">
                    <a16:creationId xmlns:a16="http://schemas.microsoft.com/office/drawing/2014/main" id="{9AB29DD3-23AB-4CCD-AE6D-6FB95FE57E8F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íḋè">
                <a:extLst>
                  <a:ext uri="{FF2B5EF4-FFF2-40B4-BE49-F238E27FC236}">
                    <a16:creationId xmlns:a16="http://schemas.microsoft.com/office/drawing/2014/main" id="{41FDEDCF-7197-4BB3-A8B7-7F2A1F90EC03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ṣlïḑê">
                <a:extLst>
                  <a:ext uri="{FF2B5EF4-FFF2-40B4-BE49-F238E27FC236}">
                    <a16:creationId xmlns:a16="http://schemas.microsoft.com/office/drawing/2014/main" id="{36C33CD2-C288-41FA-8244-E05194033973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ṡľîḑê">
                <a:extLst>
                  <a:ext uri="{FF2B5EF4-FFF2-40B4-BE49-F238E27FC236}">
                    <a16:creationId xmlns:a16="http://schemas.microsoft.com/office/drawing/2014/main" id="{BA2F71ED-BF3A-41A9-98DB-FD8835215A17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ľïḍe">
                <a:extLst>
                  <a:ext uri="{FF2B5EF4-FFF2-40B4-BE49-F238E27FC236}">
                    <a16:creationId xmlns:a16="http://schemas.microsoft.com/office/drawing/2014/main" id="{6113D3F3-72F1-4886-AAD9-698CED49F064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ḻíḓè">
                <a:extLst>
                  <a:ext uri="{FF2B5EF4-FFF2-40B4-BE49-F238E27FC236}">
                    <a16:creationId xmlns:a16="http://schemas.microsoft.com/office/drawing/2014/main" id="{8862F9EB-20C0-4F42-826F-CB25A77A8900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ṥ1îdè">
                <a:extLst>
                  <a:ext uri="{FF2B5EF4-FFF2-40B4-BE49-F238E27FC236}">
                    <a16:creationId xmlns:a16="http://schemas.microsoft.com/office/drawing/2014/main" id="{32C49D64-508A-4D63-9112-FA4BB01E83E7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1ïḑê">
                <a:extLst>
                  <a:ext uri="{FF2B5EF4-FFF2-40B4-BE49-F238E27FC236}">
                    <a16:creationId xmlns:a16="http://schemas.microsoft.com/office/drawing/2014/main" id="{4D6CF7B8-025F-468F-924D-37039D1B9FC3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ḻíḓè">
                <a:extLst>
                  <a:ext uri="{FF2B5EF4-FFF2-40B4-BE49-F238E27FC236}">
                    <a16:creationId xmlns:a16="http://schemas.microsoft.com/office/drawing/2014/main" id="{1E4B3C68-D218-415A-A553-6817DFC86949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ṣḷiḑê">
                <a:extLst>
                  <a:ext uri="{FF2B5EF4-FFF2-40B4-BE49-F238E27FC236}">
                    <a16:creationId xmlns:a16="http://schemas.microsoft.com/office/drawing/2014/main" id="{E030F0F1-D6DF-490E-9F84-D1BEEC0D3879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ṣḻïḑê">
                <a:extLst>
                  <a:ext uri="{FF2B5EF4-FFF2-40B4-BE49-F238E27FC236}">
                    <a16:creationId xmlns:a16="http://schemas.microsoft.com/office/drawing/2014/main" id="{B84C8998-1AFC-4A6C-8826-01F826CADE7E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ṥḻïďe">
                <a:extLst>
                  <a:ext uri="{FF2B5EF4-FFF2-40B4-BE49-F238E27FC236}">
                    <a16:creationId xmlns:a16="http://schemas.microsoft.com/office/drawing/2014/main" id="{67C4ABC5-0E0D-4651-93D1-46D698B37704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ṧľiḍê">
                <a:extLst>
                  <a:ext uri="{FF2B5EF4-FFF2-40B4-BE49-F238E27FC236}">
                    <a16:creationId xmlns:a16="http://schemas.microsoft.com/office/drawing/2014/main" id="{E73A3F5D-3E23-4147-A7FF-37EC4CDFAA31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ş1íḑe">
                <a:extLst>
                  <a:ext uri="{FF2B5EF4-FFF2-40B4-BE49-F238E27FC236}">
                    <a16:creationId xmlns:a16="http://schemas.microsoft.com/office/drawing/2014/main" id="{BA53D56B-A831-446B-8DAA-D945C0B6DF93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śļîḋe">
                <a:extLst>
                  <a:ext uri="{FF2B5EF4-FFF2-40B4-BE49-F238E27FC236}">
                    <a16:creationId xmlns:a16="http://schemas.microsoft.com/office/drawing/2014/main" id="{22357896-E9A9-4BFA-85CE-EB8032E717B8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ŝ1iḋè">
                <a:extLst>
                  <a:ext uri="{FF2B5EF4-FFF2-40B4-BE49-F238E27FC236}">
                    <a16:creationId xmlns:a16="http://schemas.microsoft.com/office/drawing/2014/main" id="{D5847F82-34C1-48C5-A4CA-D1C2ECA92B9D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1íḍe">
                <a:extLst>
                  <a:ext uri="{FF2B5EF4-FFF2-40B4-BE49-F238E27FC236}">
                    <a16:creationId xmlns:a16="http://schemas.microsoft.com/office/drawing/2014/main" id="{9DEFC066-E2A6-4A30-A81A-E600424AF632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ṣľïḑe">
                <a:extLst>
                  <a:ext uri="{FF2B5EF4-FFF2-40B4-BE49-F238E27FC236}">
                    <a16:creationId xmlns:a16="http://schemas.microsoft.com/office/drawing/2014/main" id="{450992C7-D7ED-49F3-A304-23F52A43C2D7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$lïḑé">
                <a:extLst>
                  <a:ext uri="{FF2B5EF4-FFF2-40B4-BE49-F238E27FC236}">
                    <a16:creationId xmlns:a16="http://schemas.microsoft.com/office/drawing/2014/main" id="{8B49E051-4242-4498-8FB2-8929F7D20CA6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S1ïďè">
                <a:extLst>
                  <a:ext uri="{FF2B5EF4-FFF2-40B4-BE49-F238E27FC236}">
                    <a16:creationId xmlns:a16="http://schemas.microsoft.com/office/drawing/2014/main" id="{1B0F5C39-B81B-4DFE-B187-C7F8CA521FD2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šlîdè">
                <a:extLst>
                  <a:ext uri="{FF2B5EF4-FFF2-40B4-BE49-F238E27FC236}">
                    <a16:creationId xmlns:a16="http://schemas.microsoft.com/office/drawing/2014/main" id="{C596DDED-51A7-4493-9C97-AD38CE1BA07C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ŝļiḑe">
                <a:extLst>
                  <a:ext uri="{FF2B5EF4-FFF2-40B4-BE49-F238E27FC236}">
                    <a16:creationId xmlns:a16="http://schemas.microsoft.com/office/drawing/2014/main" id="{5422AFAF-8C98-4426-B4FF-E2CE29C7D986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ṡľiḋê">
                <a:extLst>
                  <a:ext uri="{FF2B5EF4-FFF2-40B4-BE49-F238E27FC236}">
                    <a16:creationId xmlns:a16="http://schemas.microsoft.com/office/drawing/2014/main" id="{41DFCD12-60B8-4041-99BD-A874E7160D41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ḷîḑe">
                <a:extLst>
                  <a:ext uri="{FF2B5EF4-FFF2-40B4-BE49-F238E27FC236}">
                    <a16:creationId xmlns:a16="http://schemas.microsoft.com/office/drawing/2014/main" id="{94FC0294-885B-4317-A8A1-878C1AF135C9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ṧlíde">
                <a:extLst>
                  <a:ext uri="{FF2B5EF4-FFF2-40B4-BE49-F238E27FC236}">
                    <a16:creationId xmlns:a16="http://schemas.microsoft.com/office/drawing/2014/main" id="{E95C426C-29EC-4774-B1AA-A963DDBEEE63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ŝľîdé">
                <a:extLst>
                  <a:ext uri="{FF2B5EF4-FFF2-40B4-BE49-F238E27FC236}">
                    <a16:creationId xmlns:a16="http://schemas.microsoft.com/office/drawing/2014/main" id="{4B7BBA0E-76D4-46CA-844B-F4F4156ED4F9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ļiďê">
                <a:extLst>
                  <a:ext uri="{FF2B5EF4-FFF2-40B4-BE49-F238E27FC236}">
                    <a16:creationId xmlns:a16="http://schemas.microsoft.com/office/drawing/2014/main" id="{69FF7867-02AB-46D1-A678-8647769A4C6D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şḷiḋe">
                <a:extLst>
                  <a:ext uri="{FF2B5EF4-FFF2-40B4-BE49-F238E27FC236}">
                    <a16:creationId xmlns:a16="http://schemas.microsoft.com/office/drawing/2014/main" id="{62AF78A5-E75E-4569-8983-E384FCDB57D3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šḷíḋé">
                <a:extLst>
                  <a:ext uri="{FF2B5EF4-FFF2-40B4-BE49-F238E27FC236}">
                    <a16:creationId xmlns:a16="http://schemas.microsoft.com/office/drawing/2014/main" id="{A767F8CE-8B9F-425E-9401-25119CE3761D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ŝlíḓè">
                <a:extLst>
                  <a:ext uri="{FF2B5EF4-FFF2-40B4-BE49-F238E27FC236}">
                    <a16:creationId xmlns:a16="http://schemas.microsoft.com/office/drawing/2014/main" id="{5E662EC4-0968-496D-9EEC-A2DD29A90DF8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ṥļîḓê">
                <a:extLst>
                  <a:ext uri="{FF2B5EF4-FFF2-40B4-BE49-F238E27FC236}">
                    <a16:creationId xmlns:a16="http://schemas.microsoft.com/office/drawing/2014/main" id="{3D1BA667-E8F7-4F96-BE7C-029DDF1F491F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lïḋê">
                <a:extLst>
                  <a:ext uri="{FF2B5EF4-FFF2-40B4-BE49-F238E27FC236}">
                    <a16:creationId xmlns:a16="http://schemas.microsoft.com/office/drawing/2014/main" id="{4A202483-34CE-4E4F-9E35-F5C64C39F2CA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ṩlïḋé">
                <a:extLst>
                  <a:ext uri="{FF2B5EF4-FFF2-40B4-BE49-F238E27FC236}">
                    <a16:creationId xmlns:a16="http://schemas.microsoft.com/office/drawing/2014/main" id="{6EE67064-C48B-4012-8B5B-A2DE7E43BB2E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šľiḋè">
                <a:extLst>
                  <a:ext uri="{FF2B5EF4-FFF2-40B4-BE49-F238E27FC236}">
                    <a16:creationId xmlns:a16="http://schemas.microsoft.com/office/drawing/2014/main" id="{3B49259A-2D26-45E2-BFC5-09DB9F0DE16F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šļîdè">
                <a:extLst>
                  <a:ext uri="{FF2B5EF4-FFF2-40B4-BE49-F238E27FC236}">
                    <a16:creationId xmlns:a16="http://schemas.microsoft.com/office/drawing/2014/main" id="{F5F1E727-AC45-4BAD-9B02-D8145A664318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ṩļídè">
                <a:extLst>
                  <a:ext uri="{FF2B5EF4-FFF2-40B4-BE49-F238E27FC236}">
                    <a16:creationId xmlns:a16="http://schemas.microsoft.com/office/drawing/2014/main" id="{1EC7594E-705D-4300-A8F8-00A9D11A4CD2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š1ïḋè">
                <a:extLst>
                  <a:ext uri="{FF2B5EF4-FFF2-40B4-BE49-F238E27FC236}">
                    <a16:creationId xmlns:a16="http://schemas.microsoft.com/office/drawing/2014/main" id="{90E361FB-4872-479D-8059-40951A1D32F4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$ļïdé">
                <a:extLst>
                  <a:ext uri="{FF2B5EF4-FFF2-40B4-BE49-F238E27FC236}">
                    <a16:creationId xmlns:a16="http://schemas.microsoft.com/office/drawing/2014/main" id="{1A930601-695D-4987-B932-C35114A3F544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ľîďê">
                <a:extLst>
                  <a:ext uri="{FF2B5EF4-FFF2-40B4-BE49-F238E27FC236}">
                    <a16:creationId xmlns:a16="http://schemas.microsoft.com/office/drawing/2014/main" id="{F55D589F-C53E-41EC-89CB-887A22F76C6F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lídê">
                <a:extLst>
                  <a:ext uri="{FF2B5EF4-FFF2-40B4-BE49-F238E27FC236}">
                    <a16:creationId xmlns:a16="http://schemas.microsoft.com/office/drawing/2014/main" id="{22D118C3-F3D6-4286-8155-7E9E7E403311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ísḻïḑê">
                <a:extLst>
                  <a:ext uri="{FF2B5EF4-FFF2-40B4-BE49-F238E27FC236}">
                    <a16:creationId xmlns:a16="http://schemas.microsoft.com/office/drawing/2014/main" id="{E25D0D86-EE62-4AEC-814A-8ADF2DE9914F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şľïḍè">
                <a:extLst>
                  <a:ext uri="{FF2B5EF4-FFF2-40B4-BE49-F238E27FC236}">
                    <a16:creationId xmlns:a16="http://schemas.microsoft.com/office/drawing/2014/main" id="{BD622CAD-90F4-4665-B5B0-8F4DE62E8ABE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ṩļide">
                <a:extLst>
                  <a:ext uri="{FF2B5EF4-FFF2-40B4-BE49-F238E27FC236}">
                    <a16:creationId xmlns:a16="http://schemas.microsoft.com/office/drawing/2014/main" id="{5E8133EE-9F40-4B89-9760-615D9CADA44B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ṣḻïde">
                <a:extLst>
                  <a:ext uri="{FF2B5EF4-FFF2-40B4-BE49-F238E27FC236}">
                    <a16:creationId xmlns:a16="http://schemas.microsoft.com/office/drawing/2014/main" id="{135BDA06-5175-4ACB-8999-8D8F078DFAF2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ļîḍe">
                <a:extLst>
                  <a:ext uri="{FF2B5EF4-FFF2-40B4-BE49-F238E27FC236}">
                    <a16:creationId xmlns:a16="http://schemas.microsoft.com/office/drawing/2014/main" id="{8EBBCF85-26CB-4019-AFF2-D3D348BC52DF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Sḷiḑe">
                <a:extLst>
                  <a:ext uri="{FF2B5EF4-FFF2-40B4-BE49-F238E27FC236}">
                    <a16:creationId xmlns:a16="http://schemas.microsoft.com/office/drawing/2014/main" id="{8D8AC91A-5DA9-4A7C-8630-4912FDF177DB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šļïḍe">
                <a:extLst>
                  <a:ext uri="{FF2B5EF4-FFF2-40B4-BE49-F238E27FC236}">
                    <a16:creationId xmlns:a16="http://schemas.microsoft.com/office/drawing/2014/main" id="{26E3712F-B922-4CD6-96AC-D8D54D44672D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ŝľiďè">
                <a:extLst>
                  <a:ext uri="{FF2B5EF4-FFF2-40B4-BE49-F238E27FC236}">
                    <a16:creationId xmlns:a16="http://schemas.microsoft.com/office/drawing/2014/main" id="{3C51525C-0C98-4FB8-B8B3-AC65F506B583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ŝḻiḑè">
                <a:extLst>
                  <a:ext uri="{FF2B5EF4-FFF2-40B4-BE49-F238E27FC236}">
                    <a16:creationId xmlns:a16="http://schemas.microsoft.com/office/drawing/2014/main" id="{919CA8F4-DE4C-46ED-8015-6A699112CA67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ṩḻîdê">
                <a:extLst>
                  <a:ext uri="{FF2B5EF4-FFF2-40B4-BE49-F238E27FC236}">
                    <a16:creationId xmlns:a16="http://schemas.microsoft.com/office/drawing/2014/main" id="{567A3678-C19C-4687-B7CC-E5552BEFFE74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ŝļíḑè">
                <a:extLst>
                  <a:ext uri="{FF2B5EF4-FFF2-40B4-BE49-F238E27FC236}">
                    <a16:creationId xmlns:a16="http://schemas.microsoft.com/office/drawing/2014/main" id="{C56E3639-F4FF-461E-90C5-8123235C9CC7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ṡḷíḓe">
                <a:extLst>
                  <a:ext uri="{FF2B5EF4-FFF2-40B4-BE49-F238E27FC236}">
                    <a16:creationId xmlns:a16="http://schemas.microsoft.com/office/drawing/2014/main" id="{3792C6C4-D9A8-4E19-BB6A-C5AC0E2AE381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šlïḍè">
                <a:extLst>
                  <a:ext uri="{FF2B5EF4-FFF2-40B4-BE49-F238E27FC236}">
                    <a16:creationId xmlns:a16="http://schemas.microsoft.com/office/drawing/2014/main" id="{754E7B08-C075-4BCE-AF43-315BFF24F9BD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ŝḻiḋê">
                <a:extLst>
                  <a:ext uri="{FF2B5EF4-FFF2-40B4-BE49-F238E27FC236}">
                    <a16:creationId xmlns:a16="http://schemas.microsoft.com/office/drawing/2014/main" id="{3552D431-8419-4218-9174-E5A7B973F0AC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Sľíḋe">
                <a:extLst>
                  <a:ext uri="{FF2B5EF4-FFF2-40B4-BE49-F238E27FC236}">
                    <a16:creationId xmlns:a16="http://schemas.microsoft.com/office/drawing/2014/main" id="{C1B24E2A-DC95-491F-BBF5-3FB9DE0E1164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ŝḷîḑé">
                <a:extLst>
                  <a:ext uri="{FF2B5EF4-FFF2-40B4-BE49-F238E27FC236}">
                    <a16:creationId xmlns:a16="http://schemas.microsoft.com/office/drawing/2014/main" id="{092CFA52-3430-491B-87EB-D27E36A636C5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s1ïḑé">
                <a:extLst>
                  <a:ext uri="{FF2B5EF4-FFF2-40B4-BE49-F238E27FC236}">
                    <a16:creationId xmlns:a16="http://schemas.microsoft.com/office/drawing/2014/main" id="{8069E2E2-9319-4315-9CD3-A21C8A9E8776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Sḻîḑé">
                <a:extLst>
                  <a:ext uri="{FF2B5EF4-FFF2-40B4-BE49-F238E27FC236}">
                    <a16:creationId xmlns:a16="http://schemas.microsoft.com/office/drawing/2014/main" id="{2EC42298-1079-4DE7-A165-78924C359300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$1îďè">
                <a:extLst>
                  <a:ext uri="{FF2B5EF4-FFF2-40B4-BE49-F238E27FC236}">
                    <a16:creationId xmlns:a16="http://schemas.microsoft.com/office/drawing/2014/main" id="{007E356C-61D6-480A-89CE-C84EBC550A05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ļïḋé">
                <a:extLst>
                  <a:ext uri="{FF2B5EF4-FFF2-40B4-BE49-F238E27FC236}">
                    <a16:creationId xmlns:a16="http://schemas.microsoft.com/office/drawing/2014/main" id="{5886A1A1-DC07-49C5-9332-73831CF257E8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ś1îḋê">
                <a:extLst>
                  <a:ext uri="{FF2B5EF4-FFF2-40B4-BE49-F238E27FC236}">
                    <a16:creationId xmlns:a16="http://schemas.microsoft.com/office/drawing/2014/main" id="{294D7D50-6A36-4144-9531-CA26CBFE2E0D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ṧľíḋè">
                <a:extLst>
                  <a:ext uri="{FF2B5EF4-FFF2-40B4-BE49-F238E27FC236}">
                    <a16:creationId xmlns:a16="http://schemas.microsoft.com/office/drawing/2014/main" id="{EA071DF9-0EBC-4E92-99E5-B112EAFF0BF2}"/>
                  </a:ext>
                </a:extLst>
              </p:cNvPr>
              <p:cNvSpPr/>
              <p:nvPr/>
            </p:nvSpPr>
            <p:spPr bwMode="auto">
              <a:xfrm>
                <a:off x="3870326" y="4532313"/>
                <a:ext cx="27463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íṧ1íḍe">
                <a:extLst>
                  <a:ext uri="{FF2B5EF4-FFF2-40B4-BE49-F238E27FC236}">
                    <a16:creationId xmlns:a16="http://schemas.microsoft.com/office/drawing/2014/main" id="{B1B5E5BF-E4CE-4F2C-85DC-AAAA1776AC61}"/>
                  </a:ext>
                </a:extLst>
              </p:cNvPr>
              <p:cNvSpPr/>
              <p:nvPr/>
            </p:nvSpPr>
            <p:spPr bwMode="auto">
              <a:xfrm>
                <a:off x="3870326" y="4572001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ṡľîdê">
                <a:extLst>
                  <a:ext uri="{FF2B5EF4-FFF2-40B4-BE49-F238E27FC236}">
                    <a16:creationId xmlns:a16="http://schemas.microsoft.com/office/drawing/2014/main" id="{4D33DE28-EA4A-4666-8339-1A3D9BBE2709}"/>
                  </a:ext>
                </a:extLst>
              </p:cNvPr>
              <p:cNvSpPr/>
              <p:nvPr/>
            </p:nvSpPr>
            <p:spPr bwMode="auto">
              <a:xfrm>
                <a:off x="4105276" y="4572001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ṣḷíḓè">
                <a:extLst>
                  <a:ext uri="{FF2B5EF4-FFF2-40B4-BE49-F238E27FC236}">
                    <a16:creationId xmlns:a16="http://schemas.microsoft.com/office/drawing/2014/main" id="{D45DFCF0-0142-4410-B5CB-6386EBE8FDF5}"/>
                  </a:ext>
                </a:extLst>
              </p:cNvPr>
              <p:cNvSpPr/>
              <p:nvPr/>
            </p:nvSpPr>
            <p:spPr bwMode="auto">
              <a:xfrm>
                <a:off x="3956051" y="4610101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ŝḷíďè">
                <a:extLst>
                  <a:ext uri="{FF2B5EF4-FFF2-40B4-BE49-F238E27FC236}">
                    <a16:creationId xmlns:a16="http://schemas.microsoft.com/office/drawing/2014/main" id="{7C9CB5BA-631D-46A8-AEA1-4AB4DD17CACB}"/>
                  </a:ext>
                </a:extLst>
              </p:cNvPr>
              <p:cNvSpPr/>
              <p:nvPr/>
            </p:nvSpPr>
            <p:spPr bwMode="auto">
              <a:xfrm>
                <a:off x="4030663" y="4649788"/>
                <a:ext cx="27463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Sḻiḋé">
                <a:extLst>
                  <a:ext uri="{FF2B5EF4-FFF2-40B4-BE49-F238E27FC236}">
                    <a16:creationId xmlns:a16="http://schemas.microsoft.com/office/drawing/2014/main" id="{C782EDD7-12AA-4FDE-916E-FB6F20AE02F1}"/>
                  </a:ext>
                </a:extLst>
              </p:cNvPr>
              <p:cNvSpPr/>
              <p:nvPr/>
            </p:nvSpPr>
            <p:spPr bwMode="auto">
              <a:xfrm>
                <a:off x="4321176" y="4649788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ṧḻïḋe">
                <a:extLst>
                  <a:ext uri="{FF2B5EF4-FFF2-40B4-BE49-F238E27FC236}">
                    <a16:creationId xmlns:a16="http://schemas.microsoft.com/office/drawing/2014/main" id="{E7E7F5E0-884B-4D39-BA6D-885C899FCD4E}"/>
                  </a:ext>
                </a:extLst>
              </p:cNvPr>
              <p:cNvSpPr/>
              <p:nvPr/>
            </p:nvSpPr>
            <p:spPr bwMode="auto">
              <a:xfrm>
                <a:off x="4030663" y="4687888"/>
                <a:ext cx="21272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ŝḻíďê">
                <a:extLst>
                  <a:ext uri="{FF2B5EF4-FFF2-40B4-BE49-F238E27FC236}">
                    <a16:creationId xmlns:a16="http://schemas.microsoft.com/office/drawing/2014/main" id="{477A5C17-4697-4B40-9043-51F20F967604}"/>
                  </a:ext>
                </a:extLst>
              </p:cNvPr>
              <p:cNvSpPr/>
              <p:nvPr/>
            </p:nvSpPr>
            <p:spPr bwMode="auto">
              <a:xfrm>
                <a:off x="4262438" y="4687888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śliḓé">
                <a:extLst>
                  <a:ext uri="{FF2B5EF4-FFF2-40B4-BE49-F238E27FC236}">
                    <a16:creationId xmlns:a16="http://schemas.microsoft.com/office/drawing/2014/main" id="{0A6EB73F-01C2-473B-A4C8-5CC0265489B4}"/>
                  </a:ext>
                </a:extLst>
              </p:cNvPr>
              <p:cNvSpPr/>
              <p:nvPr/>
            </p:nvSpPr>
            <p:spPr bwMode="auto">
              <a:xfrm>
                <a:off x="3870326" y="4741863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ş1iḍé">
                <a:extLst>
                  <a:ext uri="{FF2B5EF4-FFF2-40B4-BE49-F238E27FC236}">
                    <a16:creationId xmlns:a16="http://schemas.microsoft.com/office/drawing/2014/main" id="{F6B0A4A6-35DC-4F8F-BA8C-414C04282FEA}"/>
                  </a:ext>
                </a:extLst>
              </p:cNvPr>
              <p:cNvSpPr/>
              <p:nvPr/>
            </p:nvSpPr>
            <p:spPr bwMode="auto">
              <a:xfrm>
                <a:off x="3870326" y="4778376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šḻïďè">
                <a:extLst>
                  <a:ext uri="{FF2B5EF4-FFF2-40B4-BE49-F238E27FC236}">
                    <a16:creationId xmlns:a16="http://schemas.microsoft.com/office/drawing/2014/main" id="{24F60C3E-526F-4863-BD8D-B7884FE71CDC}"/>
                  </a:ext>
                </a:extLst>
              </p:cNvPr>
              <p:cNvSpPr/>
              <p:nvPr/>
            </p:nvSpPr>
            <p:spPr bwMode="auto">
              <a:xfrm>
                <a:off x="4105276" y="4778376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ṧ1îḍe">
                <a:extLst>
                  <a:ext uri="{FF2B5EF4-FFF2-40B4-BE49-F238E27FC236}">
                    <a16:creationId xmlns:a16="http://schemas.microsoft.com/office/drawing/2014/main" id="{2E2C4F1D-DD6B-4A92-8AE9-B9C16CB96982}"/>
                  </a:ext>
                </a:extLst>
              </p:cNvPr>
              <p:cNvSpPr/>
              <p:nvPr/>
            </p:nvSpPr>
            <p:spPr bwMode="auto">
              <a:xfrm>
                <a:off x="3956051" y="4818063"/>
                <a:ext cx="23018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slîḋe">
                <a:extLst>
                  <a:ext uri="{FF2B5EF4-FFF2-40B4-BE49-F238E27FC236}">
                    <a16:creationId xmlns:a16="http://schemas.microsoft.com/office/drawing/2014/main" id="{3DD0E8C2-1E8E-4704-9502-60E5CC753160}"/>
                  </a:ext>
                </a:extLst>
              </p:cNvPr>
              <p:cNvSpPr/>
              <p:nvPr/>
            </p:nvSpPr>
            <p:spPr bwMode="auto">
              <a:xfrm>
                <a:off x="4030663" y="4857751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ŝḷïḋé">
                <a:extLst>
                  <a:ext uri="{FF2B5EF4-FFF2-40B4-BE49-F238E27FC236}">
                    <a16:creationId xmlns:a16="http://schemas.microsoft.com/office/drawing/2014/main" id="{30741F90-DA80-4205-8EF8-B97B9171F80B}"/>
                  </a:ext>
                </a:extLst>
              </p:cNvPr>
              <p:cNvSpPr/>
              <p:nvPr/>
            </p:nvSpPr>
            <p:spPr bwMode="auto">
              <a:xfrm>
                <a:off x="4321176" y="4857751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ślíďè">
                <a:extLst>
                  <a:ext uri="{FF2B5EF4-FFF2-40B4-BE49-F238E27FC236}">
                    <a16:creationId xmlns:a16="http://schemas.microsoft.com/office/drawing/2014/main" id="{187C2FF8-C47C-4BC0-A68C-40D2C9C70078}"/>
                  </a:ext>
                </a:extLst>
              </p:cNvPr>
              <p:cNvSpPr/>
              <p:nvPr/>
            </p:nvSpPr>
            <p:spPr bwMode="auto">
              <a:xfrm>
                <a:off x="4030663" y="4895851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ľíḍè">
                <a:extLst>
                  <a:ext uri="{FF2B5EF4-FFF2-40B4-BE49-F238E27FC236}">
                    <a16:creationId xmlns:a16="http://schemas.microsoft.com/office/drawing/2014/main" id="{CA84D691-0DB2-4093-8562-54BEA141215F}"/>
                  </a:ext>
                </a:extLst>
              </p:cNvPr>
              <p:cNvSpPr/>
              <p:nvPr/>
            </p:nvSpPr>
            <p:spPr bwMode="auto">
              <a:xfrm>
                <a:off x="4262438" y="4895851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ṩḻíde">
                <a:extLst>
                  <a:ext uri="{FF2B5EF4-FFF2-40B4-BE49-F238E27FC236}">
                    <a16:creationId xmlns:a16="http://schemas.microsoft.com/office/drawing/2014/main" id="{B16129A9-3501-4AEB-89BE-E31564718A41}"/>
                  </a:ext>
                </a:extLst>
              </p:cNvPr>
              <p:cNvSpPr/>
              <p:nvPr/>
            </p:nvSpPr>
            <p:spPr bwMode="auto">
              <a:xfrm>
                <a:off x="3870326" y="4948238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ṩḻidé">
                <a:extLst>
                  <a:ext uri="{FF2B5EF4-FFF2-40B4-BE49-F238E27FC236}">
                    <a16:creationId xmlns:a16="http://schemas.microsoft.com/office/drawing/2014/main" id="{C266BB82-E635-4E96-8021-2B8DAE7745A6}"/>
                  </a:ext>
                </a:extLst>
              </p:cNvPr>
              <p:cNvSpPr/>
              <p:nvPr/>
            </p:nvSpPr>
            <p:spPr bwMode="auto">
              <a:xfrm>
                <a:off x="3870326" y="4987926"/>
                <a:ext cx="16827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ṣḷiḑé">
                <a:extLst>
                  <a:ext uri="{FF2B5EF4-FFF2-40B4-BE49-F238E27FC236}">
                    <a16:creationId xmlns:a16="http://schemas.microsoft.com/office/drawing/2014/main" id="{A2BCD37E-4FD2-42FF-9578-6837129FDDDA}"/>
                  </a:ext>
                </a:extLst>
              </p:cNvPr>
              <p:cNvSpPr/>
              <p:nvPr/>
            </p:nvSpPr>
            <p:spPr bwMode="auto">
              <a:xfrm>
                <a:off x="4105276" y="4987926"/>
                <a:ext cx="525463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ļiḓé">
                <a:extLst>
                  <a:ext uri="{FF2B5EF4-FFF2-40B4-BE49-F238E27FC236}">
                    <a16:creationId xmlns:a16="http://schemas.microsoft.com/office/drawing/2014/main" id="{026FBB95-942C-47FF-AD37-98AE9060588F}"/>
                  </a:ext>
                </a:extLst>
              </p:cNvPr>
              <p:cNvSpPr/>
              <p:nvPr/>
            </p:nvSpPr>
            <p:spPr bwMode="auto">
              <a:xfrm>
                <a:off x="3956051" y="5024438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şḻïde">
                <a:extLst>
                  <a:ext uri="{FF2B5EF4-FFF2-40B4-BE49-F238E27FC236}">
                    <a16:creationId xmlns:a16="http://schemas.microsoft.com/office/drawing/2014/main" id="{A12D7A5F-B577-401D-8F11-F103BF9E5FC1}"/>
                  </a:ext>
                </a:extLst>
              </p:cNvPr>
              <p:cNvSpPr/>
              <p:nvPr/>
            </p:nvSpPr>
            <p:spPr bwMode="auto">
              <a:xfrm>
                <a:off x="4030663" y="5064126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ŝḷïḋê">
                <a:extLst>
                  <a:ext uri="{FF2B5EF4-FFF2-40B4-BE49-F238E27FC236}">
                    <a16:creationId xmlns:a16="http://schemas.microsoft.com/office/drawing/2014/main" id="{ED676A4A-259D-4B0C-94C1-9B84B9A3A1E9}"/>
                  </a:ext>
                </a:extLst>
              </p:cNvPr>
              <p:cNvSpPr/>
              <p:nvPr/>
            </p:nvSpPr>
            <p:spPr bwMode="auto">
              <a:xfrm>
                <a:off x="4321176" y="5064126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şļîḋê">
                <a:extLst>
                  <a:ext uri="{FF2B5EF4-FFF2-40B4-BE49-F238E27FC236}">
                    <a16:creationId xmlns:a16="http://schemas.microsoft.com/office/drawing/2014/main" id="{8AB393B5-A7E9-4AF5-8BFF-12A09D2ED85E}"/>
                  </a:ext>
                </a:extLst>
              </p:cNvPr>
              <p:cNvSpPr/>
              <p:nvPr/>
            </p:nvSpPr>
            <p:spPr bwMode="auto">
              <a:xfrm>
                <a:off x="4030663" y="5103813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Slïdè">
                <a:extLst>
                  <a:ext uri="{FF2B5EF4-FFF2-40B4-BE49-F238E27FC236}">
                    <a16:creationId xmlns:a16="http://schemas.microsoft.com/office/drawing/2014/main" id="{E2C2DE36-7C35-4673-8E5A-84D0A4B36E9D}"/>
                  </a:ext>
                </a:extLst>
              </p:cNvPr>
              <p:cNvSpPr/>
              <p:nvPr/>
            </p:nvSpPr>
            <p:spPr bwMode="auto">
              <a:xfrm>
                <a:off x="4262438" y="5103813"/>
                <a:ext cx="4349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ļïḑê">
                <a:extLst>
                  <a:ext uri="{FF2B5EF4-FFF2-40B4-BE49-F238E27FC236}">
                    <a16:creationId xmlns:a16="http://schemas.microsoft.com/office/drawing/2014/main" id="{C00B9392-DC36-47FB-872A-94050CEA5552}"/>
                  </a:ext>
                </a:extLst>
              </p:cNvPr>
              <p:cNvSpPr/>
              <p:nvPr/>
            </p:nvSpPr>
            <p:spPr bwMode="auto">
              <a:xfrm>
                <a:off x="3390901" y="1841501"/>
                <a:ext cx="1570038" cy="720725"/>
              </a:xfrm>
              <a:custGeom>
                <a:avLst/>
                <a:gdLst>
                  <a:gd name="T0" fmla="*/ 591 w 636"/>
                  <a:gd name="T1" fmla="*/ 293 h 293"/>
                  <a:gd name="T2" fmla="*/ 45 w 636"/>
                  <a:gd name="T3" fmla="*/ 293 h 293"/>
                  <a:gd name="T4" fmla="*/ 0 w 636"/>
                  <a:gd name="T5" fmla="*/ 248 h 293"/>
                  <a:gd name="T6" fmla="*/ 0 w 636"/>
                  <a:gd name="T7" fmla="*/ 45 h 293"/>
                  <a:gd name="T8" fmla="*/ 45 w 636"/>
                  <a:gd name="T9" fmla="*/ 0 h 293"/>
                  <a:gd name="T10" fmla="*/ 591 w 636"/>
                  <a:gd name="T11" fmla="*/ 0 h 293"/>
                  <a:gd name="T12" fmla="*/ 636 w 636"/>
                  <a:gd name="T13" fmla="*/ 45 h 293"/>
                  <a:gd name="T14" fmla="*/ 636 w 636"/>
                  <a:gd name="T15" fmla="*/ 248 h 293"/>
                  <a:gd name="T16" fmla="*/ 591 w 636"/>
                  <a:gd name="T1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6" h="293">
                    <a:moveTo>
                      <a:pt x="591" y="293"/>
                    </a:moveTo>
                    <a:cubicBezTo>
                      <a:pt x="45" y="293"/>
                      <a:pt x="45" y="293"/>
                      <a:pt x="45" y="293"/>
                    </a:cubicBezTo>
                    <a:cubicBezTo>
                      <a:pt x="20" y="293"/>
                      <a:pt x="0" y="273"/>
                      <a:pt x="0" y="248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91" y="0"/>
                      <a:pt x="591" y="0"/>
                      <a:pt x="591" y="0"/>
                    </a:cubicBezTo>
                    <a:cubicBezTo>
                      <a:pt x="616" y="0"/>
                      <a:pt x="636" y="20"/>
                      <a:pt x="636" y="45"/>
                    </a:cubicBezTo>
                    <a:cubicBezTo>
                      <a:pt x="636" y="248"/>
                      <a:pt x="636" y="248"/>
                      <a:pt x="636" y="248"/>
                    </a:cubicBezTo>
                    <a:cubicBezTo>
                      <a:pt x="636" y="273"/>
                      <a:pt x="616" y="293"/>
                      <a:pt x="591" y="293"/>
                    </a:cubicBezTo>
                    <a:close/>
                  </a:path>
                </a:pathLst>
              </a:custGeom>
              <a:solidFill>
                <a:srgbClr val="688EFD">
                  <a:alpha val="3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ïsḷíḍe">
                <a:extLst>
                  <a:ext uri="{FF2B5EF4-FFF2-40B4-BE49-F238E27FC236}">
                    <a16:creationId xmlns:a16="http://schemas.microsoft.com/office/drawing/2014/main" id="{50B09FC0-0FC7-4D2C-B344-1DC5D5232486}"/>
                  </a:ext>
                </a:extLst>
              </p:cNvPr>
              <p:cNvSpPr/>
              <p:nvPr/>
            </p:nvSpPr>
            <p:spPr bwMode="auto">
              <a:xfrm>
                <a:off x="4738688" y="2449513"/>
                <a:ext cx="222250" cy="263525"/>
              </a:xfrm>
              <a:custGeom>
                <a:avLst/>
                <a:gdLst>
                  <a:gd name="T0" fmla="*/ 140 w 140"/>
                  <a:gd name="T1" fmla="*/ 166 h 166"/>
                  <a:gd name="T2" fmla="*/ 140 w 140"/>
                  <a:gd name="T3" fmla="*/ 0 h 166"/>
                  <a:gd name="T4" fmla="*/ 0 w 140"/>
                  <a:gd name="T5" fmla="*/ 0 h 166"/>
                  <a:gd name="T6" fmla="*/ 140 w 140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66">
                    <a:moveTo>
                      <a:pt x="140" y="166"/>
                    </a:moveTo>
                    <a:lnTo>
                      <a:pt x="140" y="0"/>
                    </a:lnTo>
                    <a:lnTo>
                      <a:pt x="0" y="0"/>
                    </a:lnTo>
                    <a:lnTo>
                      <a:pt x="140" y="166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íşľïḋè">
                <a:extLst>
                  <a:ext uri="{FF2B5EF4-FFF2-40B4-BE49-F238E27FC236}">
                    <a16:creationId xmlns:a16="http://schemas.microsoft.com/office/drawing/2014/main" id="{2A16407F-6DCC-4427-9483-709059F73FC0}"/>
                  </a:ext>
                </a:extLst>
              </p:cNvPr>
              <p:cNvSpPr/>
              <p:nvPr/>
            </p:nvSpPr>
            <p:spPr bwMode="auto">
              <a:xfrm>
                <a:off x="3452813" y="1781176"/>
                <a:ext cx="1455738" cy="668338"/>
              </a:xfrm>
              <a:custGeom>
                <a:avLst/>
                <a:gdLst>
                  <a:gd name="T0" fmla="*/ 548 w 590"/>
                  <a:gd name="T1" fmla="*/ 271 h 271"/>
                  <a:gd name="T2" fmla="*/ 42 w 590"/>
                  <a:gd name="T3" fmla="*/ 271 h 271"/>
                  <a:gd name="T4" fmla="*/ 0 w 590"/>
                  <a:gd name="T5" fmla="*/ 230 h 271"/>
                  <a:gd name="T6" fmla="*/ 0 w 590"/>
                  <a:gd name="T7" fmla="*/ 41 h 271"/>
                  <a:gd name="T8" fmla="*/ 42 w 590"/>
                  <a:gd name="T9" fmla="*/ 0 h 271"/>
                  <a:gd name="T10" fmla="*/ 548 w 590"/>
                  <a:gd name="T11" fmla="*/ 0 h 271"/>
                  <a:gd name="T12" fmla="*/ 590 w 590"/>
                  <a:gd name="T13" fmla="*/ 41 h 271"/>
                  <a:gd name="T14" fmla="*/ 590 w 590"/>
                  <a:gd name="T15" fmla="*/ 230 h 271"/>
                  <a:gd name="T16" fmla="*/ 548 w 590"/>
                  <a:gd name="T1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0" h="271">
                    <a:moveTo>
                      <a:pt x="548" y="271"/>
                    </a:moveTo>
                    <a:cubicBezTo>
                      <a:pt x="42" y="271"/>
                      <a:pt x="42" y="271"/>
                      <a:pt x="42" y="271"/>
                    </a:cubicBezTo>
                    <a:cubicBezTo>
                      <a:pt x="19" y="271"/>
                      <a:pt x="0" y="253"/>
                      <a:pt x="0" y="23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8"/>
                      <a:pt x="19" y="0"/>
                      <a:pt x="42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71" y="0"/>
                      <a:pt x="590" y="18"/>
                      <a:pt x="590" y="41"/>
                    </a:cubicBezTo>
                    <a:cubicBezTo>
                      <a:pt x="590" y="230"/>
                      <a:pt x="590" y="230"/>
                      <a:pt x="590" y="230"/>
                    </a:cubicBezTo>
                    <a:cubicBezTo>
                      <a:pt x="590" y="253"/>
                      <a:pt x="571" y="271"/>
                      <a:pt x="548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ṡlïďé">
                <a:extLst>
                  <a:ext uri="{FF2B5EF4-FFF2-40B4-BE49-F238E27FC236}">
                    <a16:creationId xmlns:a16="http://schemas.microsoft.com/office/drawing/2014/main" id="{10BB4952-FFF5-4B29-9F45-222EF52C630B}"/>
                  </a:ext>
                </a:extLst>
              </p:cNvPr>
              <p:cNvSpPr/>
              <p:nvPr/>
            </p:nvSpPr>
            <p:spPr bwMode="auto">
              <a:xfrm>
                <a:off x="4702176" y="2346326"/>
                <a:ext cx="206375" cy="241300"/>
              </a:xfrm>
              <a:custGeom>
                <a:avLst/>
                <a:gdLst>
                  <a:gd name="T0" fmla="*/ 130 w 130"/>
                  <a:gd name="T1" fmla="*/ 152 h 152"/>
                  <a:gd name="T2" fmla="*/ 130 w 130"/>
                  <a:gd name="T3" fmla="*/ 0 h 152"/>
                  <a:gd name="T4" fmla="*/ 0 w 130"/>
                  <a:gd name="T5" fmla="*/ 0 h 152"/>
                  <a:gd name="T6" fmla="*/ 130 w 130"/>
                  <a:gd name="T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152">
                    <a:moveTo>
                      <a:pt x="130" y="152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30" y="1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$lïḍé">
                <a:extLst>
                  <a:ext uri="{FF2B5EF4-FFF2-40B4-BE49-F238E27FC236}">
                    <a16:creationId xmlns:a16="http://schemas.microsoft.com/office/drawing/2014/main" id="{24912FB2-D36E-4381-AE69-2B11C6FCB645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śḻîḋè">
                <a:extLst>
                  <a:ext uri="{FF2B5EF4-FFF2-40B4-BE49-F238E27FC236}">
                    <a16:creationId xmlns:a16="http://schemas.microsoft.com/office/drawing/2014/main" id="{A9953337-A47B-4E07-9DEA-2D2B0E6F33DB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6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ş1ïde">
                <a:extLst>
                  <a:ext uri="{FF2B5EF4-FFF2-40B4-BE49-F238E27FC236}">
                    <a16:creationId xmlns:a16="http://schemas.microsoft.com/office/drawing/2014/main" id="{75ABC7F1-3A4A-441A-9BE8-E25FEAB885A6}"/>
                  </a:ext>
                </a:extLst>
              </p:cNvPr>
              <p:cNvSpPr/>
              <p:nvPr/>
            </p:nvSpPr>
            <p:spPr bwMode="auto">
              <a:xfrm>
                <a:off x="5534026" y="1939926"/>
                <a:ext cx="93663" cy="90488"/>
              </a:xfrm>
              <a:prstGeom prst="ellipse">
                <a:avLst/>
              </a:prstGeom>
              <a:gradFill>
                <a:gsLst>
                  <a:gs pos="15000">
                    <a:schemeClr val="tx1">
                      <a:alpha val="36000"/>
                    </a:schemeClr>
                  </a:gs>
                  <a:gs pos="100000">
                    <a:schemeClr val="tx1">
                      <a:alpha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šļíḋe">
                <a:extLst>
                  <a:ext uri="{FF2B5EF4-FFF2-40B4-BE49-F238E27FC236}">
                    <a16:creationId xmlns:a16="http://schemas.microsoft.com/office/drawing/2014/main" id="{2F86718C-E5C6-4B79-A4B7-41A2193AB1F7}"/>
                  </a:ext>
                </a:extLst>
              </p:cNvPr>
              <p:cNvSpPr/>
              <p:nvPr/>
            </p:nvSpPr>
            <p:spPr bwMode="auto">
              <a:xfrm>
                <a:off x="6772276" y="3711576"/>
                <a:ext cx="155575" cy="201613"/>
              </a:xfrm>
              <a:custGeom>
                <a:avLst/>
                <a:gdLst>
                  <a:gd name="T0" fmla="*/ 37 w 63"/>
                  <a:gd name="T1" fmla="*/ 49 h 82"/>
                  <a:gd name="T2" fmla="*/ 15 w 63"/>
                  <a:gd name="T3" fmla="*/ 62 h 82"/>
                  <a:gd name="T4" fmla="*/ 0 w 63"/>
                  <a:gd name="T5" fmla="*/ 77 h 82"/>
                  <a:gd name="T6" fmla="*/ 15 w 63"/>
                  <a:gd name="T7" fmla="*/ 79 h 82"/>
                  <a:gd name="T8" fmla="*/ 46 w 63"/>
                  <a:gd name="T9" fmla="*/ 68 h 82"/>
                  <a:gd name="T10" fmla="*/ 52 w 63"/>
                  <a:gd name="T11" fmla="*/ 64 h 82"/>
                  <a:gd name="T12" fmla="*/ 56 w 63"/>
                  <a:gd name="T13" fmla="*/ 57 h 82"/>
                  <a:gd name="T14" fmla="*/ 63 w 63"/>
                  <a:gd name="T15" fmla="*/ 22 h 82"/>
                  <a:gd name="T16" fmla="*/ 61 w 63"/>
                  <a:gd name="T17" fmla="*/ 13 h 82"/>
                  <a:gd name="T18" fmla="*/ 48 w 63"/>
                  <a:gd name="T19" fmla="*/ 25 h 82"/>
                  <a:gd name="T20" fmla="*/ 37 w 63"/>
                  <a:gd name="T21" fmla="*/ 4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82">
                    <a:moveTo>
                      <a:pt x="37" y="49"/>
                    </a:moveTo>
                    <a:cubicBezTo>
                      <a:pt x="30" y="55"/>
                      <a:pt x="22" y="58"/>
                      <a:pt x="15" y="62"/>
                    </a:cubicBezTo>
                    <a:cubicBezTo>
                      <a:pt x="8" y="66"/>
                      <a:pt x="3" y="71"/>
                      <a:pt x="0" y="77"/>
                    </a:cubicBezTo>
                    <a:cubicBezTo>
                      <a:pt x="3" y="82"/>
                      <a:pt x="10" y="81"/>
                      <a:pt x="15" y="79"/>
                    </a:cubicBezTo>
                    <a:cubicBezTo>
                      <a:pt x="25" y="76"/>
                      <a:pt x="36" y="72"/>
                      <a:pt x="46" y="68"/>
                    </a:cubicBezTo>
                    <a:cubicBezTo>
                      <a:pt x="48" y="67"/>
                      <a:pt x="50" y="66"/>
                      <a:pt x="52" y="64"/>
                    </a:cubicBezTo>
                    <a:cubicBezTo>
                      <a:pt x="54" y="62"/>
                      <a:pt x="55" y="60"/>
                      <a:pt x="56" y="57"/>
                    </a:cubicBezTo>
                    <a:cubicBezTo>
                      <a:pt x="60" y="46"/>
                      <a:pt x="62" y="34"/>
                      <a:pt x="63" y="22"/>
                    </a:cubicBezTo>
                    <a:cubicBezTo>
                      <a:pt x="63" y="19"/>
                      <a:pt x="63" y="16"/>
                      <a:pt x="61" y="13"/>
                    </a:cubicBezTo>
                    <a:cubicBezTo>
                      <a:pt x="55" y="0"/>
                      <a:pt x="49" y="20"/>
                      <a:pt x="48" y="25"/>
                    </a:cubicBezTo>
                    <a:cubicBezTo>
                      <a:pt x="45" y="34"/>
                      <a:pt x="43" y="43"/>
                      <a:pt x="37" y="4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íšḷïďé">
                <a:extLst>
                  <a:ext uri="{FF2B5EF4-FFF2-40B4-BE49-F238E27FC236}">
                    <a16:creationId xmlns:a16="http://schemas.microsoft.com/office/drawing/2014/main" id="{BEC99759-FB6A-41E8-8BEE-C3BE2B4DF03E}"/>
                  </a:ext>
                </a:extLst>
              </p:cNvPr>
              <p:cNvSpPr/>
              <p:nvPr/>
            </p:nvSpPr>
            <p:spPr bwMode="auto">
              <a:xfrm>
                <a:off x="6888163" y="3548063"/>
                <a:ext cx="120650" cy="209550"/>
              </a:xfrm>
              <a:custGeom>
                <a:avLst/>
                <a:gdLst>
                  <a:gd name="T0" fmla="*/ 0 w 49"/>
                  <a:gd name="T1" fmla="*/ 70 h 85"/>
                  <a:gd name="T2" fmla="*/ 0 w 49"/>
                  <a:gd name="T3" fmla="*/ 74 h 85"/>
                  <a:gd name="T4" fmla="*/ 3 w 49"/>
                  <a:gd name="T5" fmla="*/ 77 h 85"/>
                  <a:gd name="T6" fmla="*/ 17 w 49"/>
                  <a:gd name="T7" fmla="*/ 84 h 85"/>
                  <a:gd name="T8" fmla="*/ 22 w 49"/>
                  <a:gd name="T9" fmla="*/ 85 h 85"/>
                  <a:gd name="T10" fmla="*/ 29 w 49"/>
                  <a:gd name="T11" fmla="*/ 80 h 85"/>
                  <a:gd name="T12" fmla="*/ 46 w 49"/>
                  <a:gd name="T13" fmla="*/ 41 h 85"/>
                  <a:gd name="T14" fmla="*/ 44 w 49"/>
                  <a:gd name="T15" fmla="*/ 6 h 85"/>
                  <a:gd name="T16" fmla="*/ 26 w 49"/>
                  <a:gd name="T17" fmla="*/ 18 h 85"/>
                  <a:gd name="T18" fmla="*/ 0 w 49"/>
                  <a:gd name="T19" fmla="*/ 7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85">
                    <a:moveTo>
                      <a:pt x="0" y="70"/>
                    </a:moveTo>
                    <a:cubicBezTo>
                      <a:pt x="0" y="71"/>
                      <a:pt x="0" y="73"/>
                      <a:pt x="0" y="74"/>
                    </a:cubicBezTo>
                    <a:cubicBezTo>
                      <a:pt x="1" y="76"/>
                      <a:pt x="2" y="77"/>
                      <a:pt x="3" y="77"/>
                    </a:cubicBezTo>
                    <a:cubicBezTo>
                      <a:pt x="7" y="81"/>
                      <a:pt x="12" y="83"/>
                      <a:pt x="17" y="84"/>
                    </a:cubicBezTo>
                    <a:cubicBezTo>
                      <a:pt x="19" y="85"/>
                      <a:pt x="21" y="85"/>
                      <a:pt x="22" y="85"/>
                    </a:cubicBezTo>
                    <a:cubicBezTo>
                      <a:pt x="25" y="84"/>
                      <a:pt x="28" y="83"/>
                      <a:pt x="29" y="80"/>
                    </a:cubicBezTo>
                    <a:cubicBezTo>
                      <a:pt x="39" y="69"/>
                      <a:pt x="45" y="55"/>
                      <a:pt x="46" y="41"/>
                    </a:cubicBezTo>
                    <a:cubicBezTo>
                      <a:pt x="47" y="34"/>
                      <a:pt x="49" y="10"/>
                      <a:pt x="44" y="6"/>
                    </a:cubicBezTo>
                    <a:cubicBezTo>
                      <a:pt x="38" y="0"/>
                      <a:pt x="30" y="13"/>
                      <a:pt x="26" y="18"/>
                    </a:cubicBezTo>
                    <a:cubicBezTo>
                      <a:pt x="14" y="33"/>
                      <a:pt x="5" y="51"/>
                      <a:pt x="0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ïṥļïḓè">
                <a:extLst>
                  <a:ext uri="{FF2B5EF4-FFF2-40B4-BE49-F238E27FC236}">
                    <a16:creationId xmlns:a16="http://schemas.microsoft.com/office/drawing/2014/main" id="{11582217-EFC8-49CE-95E0-6C91ECB8667C}"/>
                  </a:ext>
                </a:extLst>
              </p:cNvPr>
              <p:cNvSpPr/>
              <p:nvPr/>
            </p:nvSpPr>
            <p:spPr bwMode="auto">
              <a:xfrm>
                <a:off x="6407151" y="3889376"/>
                <a:ext cx="833438" cy="452438"/>
              </a:xfrm>
              <a:custGeom>
                <a:avLst/>
                <a:gdLst>
                  <a:gd name="T0" fmla="*/ 331 w 338"/>
                  <a:gd name="T1" fmla="*/ 53 h 184"/>
                  <a:gd name="T2" fmla="*/ 317 w 338"/>
                  <a:gd name="T3" fmla="*/ 131 h 184"/>
                  <a:gd name="T4" fmla="*/ 224 w 338"/>
                  <a:gd name="T5" fmla="*/ 140 h 184"/>
                  <a:gd name="T6" fmla="*/ 146 w 338"/>
                  <a:gd name="T7" fmla="*/ 95 h 184"/>
                  <a:gd name="T8" fmla="*/ 119 w 338"/>
                  <a:gd name="T9" fmla="*/ 95 h 184"/>
                  <a:gd name="T10" fmla="*/ 77 w 338"/>
                  <a:gd name="T11" fmla="*/ 174 h 184"/>
                  <a:gd name="T12" fmla="*/ 49 w 338"/>
                  <a:gd name="T13" fmla="*/ 180 h 184"/>
                  <a:gd name="T14" fmla="*/ 6 w 338"/>
                  <a:gd name="T15" fmla="*/ 177 h 184"/>
                  <a:gd name="T16" fmla="*/ 46 w 338"/>
                  <a:gd name="T17" fmla="*/ 155 h 184"/>
                  <a:gd name="T18" fmla="*/ 103 w 338"/>
                  <a:gd name="T19" fmla="*/ 7 h 184"/>
                  <a:gd name="T20" fmla="*/ 219 w 338"/>
                  <a:gd name="T21" fmla="*/ 50 h 184"/>
                  <a:gd name="T22" fmla="*/ 331 w 338"/>
                  <a:gd name="T23" fmla="*/ 5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184">
                    <a:moveTo>
                      <a:pt x="331" y="53"/>
                    </a:moveTo>
                    <a:cubicBezTo>
                      <a:pt x="331" y="53"/>
                      <a:pt x="338" y="124"/>
                      <a:pt x="317" y="131"/>
                    </a:cubicBezTo>
                    <a:cubicBezTo>
                      <a:pt x="297" y="138"/>
                      <a:pt x="250" y="149"/>
                      <a:pt x="224" y="140"/>
                    </a:cubicBezTo>
                    <a:cubicBezTo>
                      <a:pt x="196" y="128"/>
                      <a:pt x="170" y="113"/>
                      <a:pt x="146" y="95"/>
                    </a:cubicBezTo>
                    <a:cubicBezTo>
                      <a:pt x="129" y="81"/>
                      <a:pt x="127" y="75"/>
                      <a:pt x="119" y="95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9" y="178"/>
                      <a:pt x="49" y="180"/>
                    </a:cubicBezTo>
                    <a:cubicBezTo>
                      <a:pt x="20" y="182"/>
                      <a:pt x="0" y="184"/>
                      <a:pt x="6" y="177"/>
                    </a:cubicBezTo>
                    <a:cubicBezTo>
                      <a:pt x="12" y="170"/>
                      <a:pt x="46" y="155"/>
                      <a:pt x="46" y="155"/>
                    </a:cubicBezTo>
                    <a:cubicBezTo>
                      <a:pt x="46" y="155"/>
                      <a:pt x="87" y="13"/>
                      <a:pt x="103" y="7"/>
                    </a:cubicBezTo>
                    <a:cubicBezTo>
                      <a:pt x="120" y="0"/>
                      <a:pt x="219" y="50"/>
                      <a:pt x="219" y="50"/>
                    </a:cubicBezTo>
                    <a:lnTo>
                      <a:pt x="331" y="53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îşļïde">
                <a:extLst>
                  <a:ext uri="{FF2B5EF4-FFF2-40B4-BE49-F238E27FC236}">
                    <a16:creationId xmlns:a16="http://schemas.microsoft.com/office/drawing/2014/main" id="{8A421910-F3D3-43EF-9436-9955ADDFD02D}"/>
                  </a:ext>
                </a:extLst>
              </p:cNvPr>
              <p:cNvSpPr/>
              <p:nvPr/>
            </p:nvSpPr>
            <p:spPr bwMode="auto">
              <a:xfrm>
                <a:off x="6653213" y="3971926"/>
                <a:ext cx="320675" cy="209550"/>
              </a:xfrm>
              <a:custGeom>
                <a:avLst/>
                <a:gdLst>
                  <a:gd name="T0" fmla="*/ 112 w 130"/>
                  <a:gd name="T1" fmla="*/ 42 h 85"/>
                  <a:gd name="T2" fmla="*/ 130 w 130"/>
                  <a:gd name="T3" fmla="*/ 31 h 85"/>
                  <a:gd name="T4" fmla="*/ 43 w 130"/>
                  <a:gd name="T5" fmla="*/ 0 h 85"/>
                  <a:gd name="T6" fmla="*/ 34 w 130"/>
                  <a:gd name="T7" fmla="*/ 0 h 85"/>
                  <a:gd name="T8" fmla="*/ 21 w 130"/>
                  <a:gd name="T9" fmla="*/ 12 h 85"/>
                  <a:gd name="T10" fmla="*/ 0 w 130"/>
                  <a:gd name="T11" fmla="*/ 85 h 85"/>
                  <a:gd name="T12" fmla="*/ 11 w 130"/>
                  <a:gd name="T13" fmla="*/ 70 h 85"/>
                  <a:gd name="T14" fmla="*/ 24 w 130"/>
                  <a:gd name="T15" fmla="*/ 51 h 85"/>
                  <a:gd name="T16" fmla="*/ 29 w 130"/>
                  <a:gd name="T17" fmla="*/ 48 h 85"/>
                  <a:gd name="T18" fmla="*/ 35 w 130"/>
                  <a:gd name="T19" fmla="*/ 50 h 85"/>
                  <a:gd name="T20" fmla="*/ 54 w 130"/>
                  <a:gd name="T21" fmla="*/ 64 h 85"/>
                  <a:gd name="T22" fmla="*/ 71 w 130"/>
                  <a:gd name="T23" fmla="*/ 68 h 85"/>
                  <a:gd name="T24" fmla="*/ 112 w 130"/>
                  <a:gd name="T25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85">
                    <a:moveTo>
                      <a:pt x="112" y="42"/>
                    </a:moveTo>
                    <a:cubicBezTo>
                      <a:pt x="118" y="39"/>
                      <a:pt x="125" y="36"/>
                      <a:pt x="130" y="31"/>
                    </a:cubicBezTo>
                    <a:cubicBezTo>
                      <a:pt x="104" y="14"/>
                      <a:pt x="74" y="3"/>
                      <a:pt x="43" y="0"/>
                    </a:cubicBezTo>
                    <a:cubicBezTo>
                      <a:pt x="40" y="0"/>
                      <a:pt x="37" y="0"/>
                      <a:pt x="34" y="0"/>
                    </a:cubicBezTo>
                    <a:cubicBezTo>
                      <a:pt x="29" y="3"/>
                      <a:pt x="24" y="7"/>
                      <a:pt x="21" y="12"/>
                    </a:cubicBezTo>
                    <a:cubicBezTo>
                      <a:pt x="8" y="34"/>
                      <a:pt x="3" y="60"/>
                      <a:pt x="0" y="85"/>
                    </a:cubicBezTo>
                    <a:cubicBezTo>
                      <a:pt x="6" y="83"/>
                      <a:pt x="8" y="76"/>
                      <a:pt x="11" y="70"/>
                    </a:cubicBezTo>
                    <a:cubicBezTo>
                      <a:pt x="14" y="63"/>
                      <a:pt x="19" y="56"/>
                      <a:pt x="24" y="51"/>
                    </a:cubicBezTo>
                    <a:cubicBezTo>
                      <a:pt x="25" y="50"/>
                      <a:pt x="27" y="49"/>
                      <a:pt x="29" y="48"/>
                    </a:cubicBezTo>
                    <a:cubicBezTo>
                      <a:pt x="31" y="48"/>
                      <a:pt x="33" y="49"/>
                      <a:pt x="35" y="50"/>
                    </a:cubicBezTo>
                    <a:cubicBezTo>
                      <a:pt x="42" y="54"/>
                      <a:pt x="48" y="58"/>
                      <a:pt x="54" y="64"/>
                    </a:cubicBezTo>
                    <a:cubicBezTo>
                      <a:pt x="61" y="70"/>
                      <a:pt x="62" y="73"/>
                      <a:pt x="71" y="68"/>
                    </a:cubicBezTo>
                    <a:cubicBezTo>
                      <a:pt x="85" y="60"/>
                      <a:pt x="97" y="49"/>
                      <a:pt x="112" y="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ṣļïḍè">
                <a:extLst>
                  <a:ext uri="{FF2B5EF4-FFF2-40B4-BE49-F238E27FC236}">
                    <a16:creationId xmlns:a16="http://schemas.microsoft.com/office/drawing/2014/main" id="{1C1A0349-45CD-4ACE-9163-DAB4C004C8C3}"/>
                  </a:ext>
                </a:extLst>
              </p:cNvPr>
              <p:cNvSpPr/>
              <p:nvPr/>
            </p:nvSpPr>
            <p:spPr bwMode="auto">
              <a:xfrm>
                <a:off x="6910388" y="3484563"/>
                <a:ext cx="350838" cy="536575"/>
              </a:xfrm>
              <a:custGeom>
                <a:avLst/>
                <a:gdLst>
                  <a:gd name="T0" fmla="*/ 22 w 142"/>
                  <a:gd name="T1" fmla="*/ 48 h 218"/>
                  <a:gd name="T2" fmla="*/ 0 w 142"/>
                  <a:gd name="T3" fmla="*/ 169 h 218"/>
                  <a:gd name="T4" fmla="*/ 12 w 142"/>
                  <a:gd name="T5" fmla="*/ 205 h 218"/>
                  <a:gd name="T6" fmla="*/ 34 w 142"/>
                  <a:gd name="T7" fmla="*/ 213 h 218"/>
                  <a:gd name="T8" fmla="*/ 90 w 142"/>
                  <a:gd name="T9" fmla="*/ 215 h 218"/>
                  <a:gd name="T10" fmla="*/ 135 w 142"/>
                  <a:gd name="T11" fmla="*/ 185 h 218"/>
                  <a:gd name="T12" fmla="*/ 141 w 142"/>
                  <a:gd name="T13" fmla="*/ 143 h 218"/>
                  <a:gd name="T14" fmla="*/ 106 w 142"/>
                  <a:gd name="T15" fmla="*/ 25 h 218"/>
                  <a:gd name="T16" fmla="*/ 62 w 142"/>
                  <a:gd name="T17" fmla="*/ 5 h 218"/>
                  <a:gd name="T18" fmla="*/ 22 w 142"/>
                  <a:gd name="T19" fmla="*/ 4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218">
                    <a:moveTo>
                      <a:pt x="22" y="48"/>
                    </a:moveTo>
                    <a:cubicBezTo>
                      <a:pt x="7" y="86"/>
                      <a:pt x="0" y="128"/>
                      <a:pt x="0" y="169"/>
                    </a:cubicBezTo>
                    <a:cubicBezTo>
                      <a:pt x="0" y="182"/>
                      <a:pt x="1" y="197"/>
                      <a:pt x="12" y="205"/>
                    </a:cubicBezTo>
                    <a:cubicBezTo>
                      <a:pt x="18" y="210"/>
                      <a:pt x="26" y="212"/>
                      <a:pt x="34" y="213"/>
                    </a:cubicBezTo>
                    <a:cubicBezTo>
                      <a:pt x="52" y="215"/>
                      <a:pt x="71" y="218"/>
                      <a:pt x="90" y="215"/>
                    </a:cubicBezTo>
                    <a:cubicBezTo>
                      <a:pt x="108" y="212"/>
                      <a:pt x="126" y="202"/>
                      <a:pt x="135" y="185"/>
                    </a:cubicBezTo>
                    <a:cubicBezTo>
                      <a:pt x="141" y="172"/>
                      <a:pt x="142" y="157"/>
                      <a:pt x="141" y="143"/>
                    </a:cubicBezTo>
                    <a:cubicBezTo>
                      <a:pt x="141" y="103"/>
                      <a:pt x="137" y="54"/>
                      <a:pt x="106" y="25"/>
                    </a:cubicBezTo>
                    <a:cubicBezTo>
                      <a:pt x="94" y="14"/>
                      <a:pt x="79" y="0"/>
                      <a:pt x="62" y="5"/>
                    </a:cubicBezTo>
                    <a:cubicBezTo>
                      <a:pt x="41" y="11"/>
                      <a:pt x="30" y="30"/>
                      <a:pt x="22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šliďe">
                <a:extLst>
                  <a:ext uri="{FF2B5EF4-FFF2-40B4-BE49-F238E27FC236}">
                    <a16:creationId xmlns:a16="http://schemas.microsoft.com/office/drawing/2014/main" id="{D6157392-5A51-438D-A48F-B8FF5B780344}"/>
                  </a:ext>
                </a:extLst>
              </p:cNvPr>
              <p:cNvSpPr/>
              <p:nvPr/>
            </p:nvSpPr>
            <p:spPr bwMode="auto">
              <a:xfrm>
                <a:off x="6996113" y="3443288"/>
                <a:ext cx="71438" cy="134938"/>
              </a:xfrm>
              <a:custGeom>
                <a:avLst/>
                <a:gdLst>
                  <a:gd name="T0" fmla="*/ 5 w 29"/>
                  <a:gd name="T1" fmla="*/ 46 h 55"/>
                  <a:gd name="T2" fmla="*/ 7 w 29"/>
                  <a:gd name="T3" fmla="*/ 54 h 55"/>
                  <a:gd name="T4" fmla="*/ 11 w 29"/>
                  <a:gd name="T5" fmla="*/ 55 h 55"/>
                  <a:gd name="T6" fmla="*/ 22 w 29"/>
                  <a:gd name="T7" fmla="*/ 46 h 55"/>
                  <a:gd name="T8" fmla="*/ 28 w 29"/>
                  <a:gd name="T9" fmla="*/ 22 h 55"/>
                  <a:gd name="T10" fmla="*/ 17 w 29"/>
                  <a:gd name="T11" fmla="*/ 3 h 55"/>
                  <a:gd name="T12" fmla="*/ 11 w 29"/>
                  <a:gd name="T13" fmla="*/ 2 h 55"/>
                  <a:gd name="T14" fmla="*/ 10 w 29"/>
                  <a:gd name="T15" fmla="*/ 2 h 55"/>
                  <a:gd name="T16" fmla="*/ 2 w 29"/>
                  <a:gd name="T17" fmla="*/ 11 h 55"/>
                  <a:gd name="T18" fmla="*/ 2 w 29"/>
                  <a:gd name="T19" fmla="*/ 20 h 55"/>
                  <a:gd name="T20" fmla="*/ 5 w 29"/>
                  <a:gd name="T21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55">
                    <a:moveTo>
                      <a:pt x="5" y="46"/>
                    </a:moveTo>
                    <a:cubicBezTo>
                      <a:pt x="5" y="49"/>
                      <a:pt x="5" y="53"/>
                      <a:pt x="7" y="54"/>
                    </a:cubicBezTo>
                    <a:cubicBezTo>
                      <a:pt x="8" y="55"/>
                      <a:pt x="9" y="55"/>
                      <a:pt x="11" y="55"/>
                    </a:cubicBezTo>
                    <a:cubicBezTo>
                      <a:pt x="16" y="54"/>
                      <a:pt x="20" y="50"/>
                      <a:pt x="22" y="46"/>
                    </a:cubicBezTo>
                    <a:cubicBezTo>
                      <a:pt x="27" y="39"/>
                      <a:pt x="29" y="30"/>
                      <a:pt x="28" y="22"/>
                    </a:cubicBezTo>
                    <a:cubicBezTo>
                      <a:pt x="27" y="15"/>
                      <a:pt x="23" y="8"/>
                      <a:pt x="17" y="3"/>
                    </a:cubicBezTo>
                    <a:cubicBezTo>
                      <a:pt x="16" y="1"/>
                      <a:pt x="13" y="0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0" y="14"/>
                      <a:pt x="1" y="16"/>
                      <a:pt x="2" y="20"/>
                    </a:cubicBezTo>
                    <a:cubicBezTo>
                      <a:pt x="4" y="29"/>
                      <a:pt x="5" y="37"/>
                      <a:pt x="5" y="46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ṣḻiḍé">
                <a:extLst>
                  <a:ext uri="{FF2B5EF4-FFF2-40B4-BE49-F238E27FC236}">
                    <a16:creationId xmlns:a16="http://schemas.microsoft.com/office/drawing/2014/main" id="{EE4A1ED5-6B7E-486C-AD93-3DB24FB94EBE}"/>
                  </a:ext>
                </a:extLst>
              </p:cNvPr>
              <p:cNvSpPr/>
              <p:nvPr/>
            </p:nvSpPr>
            <p:spPr bwMode="auto">
              <a:xfrm>
                <a:off x="6586538" y="3689351"/>
                <a:ext cx="439738" cy="384175"/>
              </a:xfrm>
              <a:custGeom>
                <a:avLst/>
                <a:gdLst>
                  <a:gd name="T0" fmla="*/ 0 w 277"/>
                  <a:gd name="T1" fmla="*/ 0 h 242"/>
                  <a:gd name="T2" fmla="*/ 31 w 277"/>
                  <a:gd name="T3" fmla="*/ 166 h 242"/>
                  <a:gd name="T4" fmla="*/ 134 w 277"/>
                  <a:gd name="T5" fmla="*/ 242 h 242"/>
                  <a:gd name="T6" fmla="*/ 277 w 277"/>
                  <a:gd name="T7" fmla="*/ 195 h 242"/>
                  <a:gd name="T8" fmla="*/ 249 w 277"/>
                  <a:gd name="T9" fmla="*/ 174 h 242"/>
                  <a:gd name="T10" fmla="*/ 167 w 277"/>
                  <a:gd name="T11" fmla="*/ 98 h 242"/>
                  <a:gd name="T12" fmla="*/ 117 w 277"/>
                  <a:gd name="T13" fmla="*/ 115 h 242"/>
                  <a:gd name="T14" fmla="*/ 109 w 277"/>
                  <a:gd name="T15" fmla="*/ 76 h 242"/>
                  <a:gd name="T16" fmla="*/ 0 w 277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42">
                    <a:moveTo>
                      <a:pt x="0" y="0"/>
                    </a:moveTo>
                    <a:lnTo>
                      <a:pt x="31" y="166"/>
                    </a:lnTo>
                    <a:lnTo>
                      <a:pt x="134" y="242"/>
                    </a:lnTo>
                    <a:lnTo>
                      <a:pt x="277" y="195"/>
                    </a:lnTo>
                    <a:lnTo>
                      <a:pt x="249" y="174"/>
                    </a:lnTo>
                    <a:lnTo>
                      <a:pt x="167" y="98"/>
                    </a:lnTo>
                    <a:lnTo>
                      <a:pt x="117" y="115"/>
                    </a:lnTo>
                    <a:lnTo>
                      <a:pt x="109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ṩlíḓé">
                <a:extLst>
                  <a:ext uri="{FF2B5EF4-FFF2-40B4-BE49-F238E27FC236}">
                    <a16:creationId xmlns:a16="http://schemas.microsoft.com/office/drawing/2014/main" id="{E1485550-CCC4-4573-AB7C-28EB02ABE5A2}"/>
                  </a:ext>
                </a:extLst>
              </p:cNvPr>
              <p:cNvSpPr/>
              <p:nvPr/>
            </p:nvSpPr>
            <p:spPr bwMode="auto">
              <a:xfrm>
                <a:off x="6772276" y="3844926"/>
                <a:ext cx="212725" cy="192088"/>
              </a:xfrm>
              <a:custGeom>
                <a:avLst/>
                <a:gdLst>
                  <a:gd name="T0" fmla="*/ 0 w 86"/>
                  <a:gd name="T1" fmla="*/ 11 h 78"/>
                  <a:gd name="T2" fmla="*/ 12 w 86"/>
                  <a:gd name="T3" fmla="*/ 76 h 78"/>
                  <a:gd name="T4" fmla="*/ 86 w 86"/>
                  <a:gd name="T5" fmla="*/ 55 h 78"/>
                  <a:gd name="T6" fmla="*/ 32 w 86"/>
                  <a:gd name="T7" fmla="*/ 0 h 78"/>
                  <a:gd name="T8" fmla="*/ 0 w 86"/>
                  <a:gd name="T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8">
                    <a:moveTo>
                      <a:pt x="0" y="11"/>
                    </a:moveTo>
                    <a:cubicBezTo>
                      <a:pt x="0" y="11"/>
                      <a:pt x="12" y="74"/>
                      <a:pt x="12" y="76"/>
                    </a:cubicBezTo>
                    <a:cubicBezTo>
                      <a:pt x="12" y="78"/>
                      <a:pt x="86" y="55"/>
                      <a:pt x="86" y="55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ṩlîḋe">
                <a:extLst>
                  <a:ext uri="{FF2B5EF4-FFF2-40B4-BE49-F238E27FC236}">
                    <a16:creationId xmlns:a16="http://schemas.microsoft.com/office/drawing/2014/main" id="{0E63736A-9415-4F7A-AA69-56583B05E602}"/>
                  </a:ext>
                </a:extLst>
              </p:cNvPr>
              <p:cNvSpPr/>
              <p:nvPr/>
            </p:nvSpPr>
            <p:spPr bwMode="auto">
              <a:xfrm>
                <a:off x="6934201" y="3635376"/>
                <a:ext cx="311150" cy="385763"/>
              </a:xfrm>
              <a:custGeom>
                <a:avLst/>
                <a:gdLst>
                  <a:gd name="T0" fmla="*/ 62 w 126"/>
                  <a:gd name="T1" fmla="*/ 0 h 157"/>
                  <a:gd name="T2" fmla="*/ 54 w 126"/>
                  <a:gd name="T3" fmla="*/ 69 h 157"/>
                  <a:gd name="T4" fmla="*/ 70 w 126"/>
                  <a:gd name="T5" fmla="*/ 80 h 157"/>
                  <a:gd name="T6" fmla="*/ 33 w 126"/>
                  <a:gd name="T7" fmla="*/ 111 h 157"/>
                  <a:gd name="T8" fmla="*/ 7 w 126"/>
                  <a:gd name="T9" fmla="*/ 144 h 157"/>
                  <a:gd name="T10" fmla="*/ 57 w 126"/>
                  <a:gd name="T11" fmla="*/ 153 h 157"/>
                  <a:gd name="T12" fmla="*/ 113 w 126"/>
                  <a:gd name="T13" fmla="*/ 136 h 157"/>
                  <a:gd name="T14" fmla="*/ 120 w 126"/>
                  <a:gd name="T15" fmla="*/ 57 h 157"/>
                  <a:gd name="T16" fmla="*/ 62 w 126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57">
                    <a:moveTo>
                      <a:pt x="62" y="0"/>
                    </a:moveTo>
                    <a:cubicBezTo>
                      <a:pt x="62" y="0"/>
                      <a:pt x="51" y="64"/>
                      <a:pt x="54" y="69"/>
                    </a:cubicBezTo>
                    <a:cubicBezTo>
                      <a:pt x="56" y="74"/>
                      <a:pt x="70" y="80"/>
                      <a:pt x="70" y="80"/>
                    </a:cubicBezTo>
                    <a:cubicBezTo>
                      <a:pt x="70" y="80"/>
                      <a:pt x="66" y="105"/>
                      <a:pt x="33" y="111"/>
                    </a:cubicBezTo>
                    <a:cubicBezTo>
                      <a:pt x="0" y="117"/>
                      <a:pt x="7" y="144"/>
                      <a:pt x="7" y="144"/>
                    </a:cubicBezTo>
                    <a:cubicBezTo>
                      <a:pt x="7" y="144"/>
                      <a:pt x="25" y="157"/>
                      <a:pt x="57" y="153"/>
                    </a:cubicBezTo>
                    <a:cubicBezTo>
                      <a:pt x="89" y="149"/>
                      <a:pt x="105" y="148"/>
                      <a:pt x="113" y="136"/>
                    </a:cubicBezTo>
                    <a:cubicBezTo>
                      <a:pt x="120" y="123"/>
                      <a:pt x="126" y="76"/>
                      <a:pt x="120" y="57"/>
                    </a:cubicBezTo>
                    <a:cubicBezTo>
                      <a:pt x="115" y="38"/>
                      <a:pt x="62" y="0"/>
                      <a:pt x="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19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sḷíḋé">
                <a:extLst>
                  <a:ext uri="{FF2B5EF4-FFF2-40B4-BE49-F238E27FC236}">
                    <a16:creationId xmlns:a16="http://schemas.microsoft.com/office/drawing/2014/main" id="{036BCFD2-ACCE-41BD-A5FA-96C4D259FB4F}"/>
                  </a:ext>
                </a:extLst>
              </p:cNvPr>
              <p:cNvSpPr/>
              <p:nvPr/>
            </p:nvSpPr>
            <p:spPr bwMode="auto">
              <a:xfrm>
                <a:off x="6786563" y="3698876"/>
                <a:ext cx="449263" cy="312738"/>
              </a:xfrm>
              <a:custGeom>
                <a:avLst/>
                <a:gdLst>
                  <a:gd name="T0" fmla="*/ 132 w 182"/>
                  <a:gd name="T1" fmla="*/ 71 h 127"/>
                  <a:gd name="T2" fmla="*/ 86 w 182"/>
                  <a:gd name="T3" fmla="*/ 91 h 127"/>
                  <a:gd name="T4" fmla="*/ 44 w 182"/>
                  <a:gd name="T5" fmla="*/ 98 h 127"/>
                  <a:gd name="T6" fmla="*/ 15 w 182"/>
                  <a:gd name="T7" fmla="*/ 104 h 127"/>
                  <a:gd name="T8" fmla="*/ 2 w 182"/>
                  <a:gd name="T9" fmla="*/ 127 h 127"/>
                  <a:gd name="T10" fmla="*/ 100 w 182"/>
                  <a:gd name="T11" fmla="*/ 121 h 127"/>
                  <a:gd name="T12" fmla="*/ 151 w 182"/>
                  <a:gd name="T13" fmla="*/ 113 h 127"/>
                  <a:gd name="T14" fmla="*/ 179 w 182"/>
                  <a:gd name="T15" fmla="*/ 91 h 127"/>
                  <a:gd name="T16" fmla="*/ 182 w 182"/>
                  <a:gd name="T17" fmla="*/ 77 h 127"/>
                  <a:gd name="T18" fmla="*/ 181 w 182"/>
                  <a:gd name="T19" fmla="*/ 41 h 127"/>
                  <a:gd name="T20" fmla="*/ 176 w 182"/>
                  <a:gd name="T21" fmla="*/ 17 h 127"/>
                  <a:gd name="T22" fmla="*/ 143 w 182"/>
                  <a:gd name="T23" fmla="*/ 19 h 127"/>
                  <a:gd name="T24" fmla="*/ 132 w 182"/>
                  <a:gd name="T25" fmla="*/ 7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27">
                    <a:moveTo>
                      <a:pt x="132" y="71"/>
                    </a:moveTo>
                    <a:cubicBezTo>
                      <a:pt x="120" y="83"/>
                      <a:pt x="103" y="88"/>
                      <a:pt x="86" y="91"/>
                    </a:cubicBezTo>
                    <a:cubicBezTo>
                      <a:pt x="72" y="94"/>
                      <a:pt x="58" y="96"/>
                      <a:pt x="44" y="98"/>
                    </a:cubicBezTo>
                    <a:cubicBezTo>
                      <a:pt x="34" y="98"/>
                      <a:pt x="24" y="99"/>
                      <a:pt x="15" y="104"/>
                    </a:cubicBezTo>
                    <a:cubicBezTo>
                      <a:pt x="7" y="108"/>
                      <a:pt x="0" y="118"/>
                      <a:pt x="2" y="127"/>
                    </a:cubicBezTo>
                    <a:cubicBezTo>
                      <a:pt x="34" y="125"/>
                      <a:pt x="67" y="123"/>
                      <a:pt x="100" y="121"/>
                    </a:cubicBezTo>
                    <a:cubicBezTo>
                      <a:pt x="117" y="120"/>
                      <a:pt x="135" y="119"/>
                      <a:pt x="151" y="113"/>
                    </a:cubicBezTo>
                    <a:cubicBezTo>
                      <a:pt x="163" y="109"/>
                      <a:pt x="175" y="102"/>
                      <a:pt x="179" y="91"/>
                    </a:cubicBezTo>
                    <a:cubicBezTo>
                      <a:pt x="181" y="86"/>
                      <a:pt x="182" y="82"/>
                      <a:pt x="182" y="77"/>
                    </a:cubicBezTo>
                    <a:cubicBezTo>
                      <a:pt x="182" y="65"/>
                      <a:pt x="182" y="53"/>
                      <a:pt x="181" y="41"/>
                    </a:cubicBezTo>
                    <a:cubicBezTo>
                      <a:pt x="181" y="32"/>
                      <a:pt x="179" y="24"/>
                      <a:pt x="176" y="17"/>
                    </a:cubicBezTo>
                    <a:cubicBezTo>
                      <a:pt x="168" y="0"/>
                      <a:pt x="146" y="1"/>
                      <a:pt x="143" y="19"/>
                    </a:cubicBezTo>
                    <a:cubicBezTo>
                      <a:pt x="140" y="39"/>
                      <a:pt x="149" y="55"/>
                      <a:pt x="132" y="71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ṩļíḑe">
                <a:extLst>
                  <a:ext uri="{FF2B5EF4-FFF2-40B4-BE49-F238E27FC236}">
                    <a16:creationId xmlns:a16="http://schemas.microsoft.com/office/drawing/2014/main" id="{8FA33631-6680-4595-95F0-B032B2DCA764}"/>
                  </a:ext>
                </a:extLst>
              </p:cNvPr>
              <p:cNvSpPr/>
              <p:nvPr/>
            </p:nvSpPr>
            <p:spPr bwMode="auto">
              <a:xfrm>
                <a:off x="7070726" y="3511551"/>
                <a:ext cx="200025" cy="277813"/>
              </a:xfrm>
              <a:custGeom>
                <a:avLst/>
                <a:gdLst>
                  <a:gd name="T0" fmla="*/ 0 w 81"/>
                  <a:gd name="T1" fmla="*/ 39 h 113"/>
                  <a:gd name="T2" fmla="*/ 23 w 81"/>
                  <a:gd name="T3" fmla="*/ 113 h 113"/>
                  <a:gd name="T4" fmla="*/ 76 w 81"/>
                  <a:gd name="T5" fmla="*/ 103 h 113"/>
                  <a:gd name="T6" fmla="*/ 41 w 81"/>
                  <a:gd name="T7" fmla="*/ 14 h 113"/>
                  <a:gd name="T8" fmla="*/ 0 w 81"/>
                  <a:gd name="T9" fmla="*/ 3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3">
                    <a:moveTo>
                      <a:pt x="0" y="39"/>
                    </a:move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71" y="111"/>
                      <a:pt x="76" y="103"/>
                    </a:cubicBezTo>
                    <a:cubicBezTo>
                      <a:pt x="81" y="94"/>
                      <a:pt x="64" y="28"/>
                      <a:pt x="41" y="14"/>
                    </a:cubicBezTo>
                    <a:cubicBezTo>
                      <a:pt x="18" y="0"/>
                      <a:pt x="1" y="16"/>
                      <a:pt x="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ṧļîḓe">
                <a:extLst>
                  <a:ext uri="{FF2B5EF4-FFF2-40B4-BE49-F238E27FC236}">
                    <a16:creationId xmlns:a16="http://schemas.microsoft.com/office/drawing/2014/main" id="{42B7054A-D6D6-43B6-9C5E-35D15E5228B8}"/>
                  </a:ext>
                </a:extLst>
              </p:cNvPr>
              <p:cNvSpPr/>
              <p:nvPr/>
            </p:nvSpPr>
            <p:spPr bwMode="auto">
              <a:xfrm>
                <a:off x="6478588" y="4051301"/>
                <a:ext cx="730250" cy="717550"/>
              </a:xfrm>
              <a:custGeom>
                <a:avLst/>
                <a:gdLst>
                  <a:gd name="T0" fmla="*/ 211 w 296"/>
                  <a:gd name="T1" fmla="*/ 0 h 291"/>
                  <a:gd name="T2" fmla="*/ 40 w 296"/>
                  <a:gd name="T3" fmla="*/ 91 h 291"/>
                  <a:gd name="T4" fmla="*/ 26 w 296"/>
                  <a:gd name="T5" fmla="*/ 252 h 291"/>
                  <a:gd name="T6" fmla="*/ 0 w 296"/>
                  <a:gd name="T7" fmla="*/ 284 h 291"/>
                  <a:gd name="T8" fmla="*/ 36 w 296"/>
                  <a:gd name="T9" fmla="*/ 279 h 291"/>
                  <a:gd name="T10" fmla="*/ 68 w 296"/>
                  <a:gd name="T11" fmla="*/ 261 h 291"/>
                  <a:gd name="T12" fmla="*/ 98 w 296"/>
                  <a:gd name="T13" fmla="*/ 126 h 291"/>
                  <a:gd name="T14" fmla="*/ 288 w 296"/>
                  <a:gd name="T15" fmla="*/ 65 h 291"/>
                  <a:gd name="T16" fmla="*/ 272 w 296"/>
                  <a:gd name="T17" fmla="*/ 7 h 291"/>
                  <a:gd name="T18" fmla="*/ 211 w 296"/>
                  <a:gd name="T1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291">
                    <a:moveTo>
                      <a:pt x="211" y="0"/>
                    </a:moveTo>
                    <a:cubicBezTo>
                      <a:pt x="40" y="91"/>
                      <a:pt x="40" y="91"/>
                      <a:pt x="40" y="91"/>
                    </a:cubicBezTo>
                    <a:cubicBezTo>
                      <a:pt x="26" y="252"/>
                      <a:pt x="26" y="252"/>
                      <a:pt x="26" y="252"/>
                    </a:cubicBezTo>
                    <a:cubicBezTo>
                      <a:pt x="26" y="252"/>
                      <a:pt x="0" y="277"/>
                      <a:pt x="0" y="284"/>
                    </a:cubicBezTo>
                    <a:cubicBezTo>
                      <a:pt x="0" y="291"/>
                      <a:pt x="14" y="287"/>
                      <a:pt x="36" y="279"/>
                    </a:cubicBezTo>
                    <a:cubicBezTo>
                      <a:pt x="47" y="274"/>
                      <a:pt x="58" y="269"/>
                      <a:pt x="68" y="261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98" y="126"/>
                      <a:pt x="275" y="102"/>
                      <a:pt x="288" y="65"/>
                    </a:cubicBezTo>
                    <a:cubicBezTo>
                      <a:pt x="296" y="44"/>
                      <a:pt x="290" y="21"/>
                      <a:pt x="272" y="7"/>
                    </a:cubicBez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ṥľiďé">
                <a:extLst>
                  <a:ext uri="{FF2B5EF4-FFF2-40B4-BE49-F238E27FC236}">
                    <a16:creationId xmlns:a16="http://schemas.microsoft.com/office/drawing/2014/main" id="{457DE7F1-F694-4E04-8A7D-FD7782D2AEE8}"/>
                  </a:ext>
                </a:extLst>
              </p:cNvPr>
              <p:cNvSpPr/>
              <p:nvPr/>
            </p:nvSpPr>
            <p:spPr bwMode="auto">
              <a:xfrm>
                <a:off x="6586538" y="3713163"/>
                <a:ext cx="198438" cy="350838"/>
              </a:xfrm>
              <a:custGeom>
                <a:avLst/>
                <a:gdLst>
                  <a:gd name="T0" fmla="*/ 22 w 125"/>
                  <a:gd name="T1" fmla="*/ 145 h 221"/>
                  <a:gd name="T2" fmla="*/ 125 w 125"/>
                  <a:gd name="T3" fmla="*/ 221 h 221"/>
                  <a:gd name="T4" fmla="*/ 94 w 125"/>
                  <a:gd name="T5" fmla="*/ 42 h 221"/>
                  <a:gd name="T6" fmla="*/ 0 w 125"/>
                  <a:gd name="T7" fmla="*/ 0 h 221"/>
                  <a:gd name="T8" fmla="*/ 22 w 125"/>
                  <a:gd name="T9" fmla="*/ 14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1">
                    <a:moveTo>
                      <a:pt x="22" y="145"/>
                    </a:moveTo>
                    <a:lnTo>
                      <a:pt x="125" y="221"/>
                    </a:lnTo>
                    <a:lnTo>
                      <a:pt x="94" y="42"/>
                    </a:lnTo>
                    <a:lnTo>
                      <a:pt x="0" y="0"/>
                    </a:lnTo>
                    <a:lnTo>
                      <a:pt x="22" y="145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9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ṧḻïdê">
                <a:extLst>
                  <a:ext uri="{FF2B5EF4-FFF2-40B4-BE49-F238E27FC236}">
                    <a16:creationId xmlns:a16="http://schemas.microsoft.com/office/drawing/2014/main" id="{4B878505-94F3-44C7-8E37-6C4022181522}"/>
                  </a:ext>
                </a:extLst>
              </p:cNvPr>
              <p:cNvSpPr/>
              <p:nvPr/>
            </p:nvSpPr>
            <p:spPr bwMode="auto">
              <a:xfrm>
                <a:off x="6835776" y="3311526"/>
                <a:ext cx="200025" cy="217488"/>
              </a:xfrm>
              <a:custGeom>
                <a:avLst/>
                <a:gdLst>
                  <a:gd name="T0" fmla="*/ 26 w 81"/>
                  <a:gd name="T1" fmla="*/ 69 h 88"/>
                  <a:gd name="T2" fmla="*/ 33 w 81"/>
                  <a:gd name="T3" fmla="*/ 79 h 88"/>
                  <a:gd name="T4" fmla="*/ 64 w 81"/>
                  <a:gd name="T5" fmla="*/ 83 h 88"/>
                  <a:gd name="T6" fmla="*/ 78 w 81"/>
                  <a:gd name="T7" fmla="*/ 65 h 88"/>
                  <a:gd name="T8" fmla="*/ 79 w 81"/>
                  <a:gd name="T9" fmla="*/ 41 h 88"/>
                  <a:gd name="T10" fmla="*/ 43 w 81"/>
                  <a:gd name="T11" fmla="*/ 1 h 88"/>
                  <a:gd name="T12" fmla="*/ 32 w 81"/>
                  <a:gd name="T13" fmla="*/ 1 h 88"/>
                  <a:gd name="T14" fmla="*/ 22 w 81"/>
                  <a:gd name="T15" fmla="*/ 5 h 88"/>
                  <a:gd name="T16" fmla="*/ 13 w 81"/>
                  <a:gd name="T17" fmla="*/ 13 h 88"/>
                  <a:gd name="T18" fmla="*/ 26 w 81"/>
                  <a:gd name="T1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8">
                    <a:moveTo>
                      <a:pt x="26" y="69"/>
                    </a:moveTo>
                    <a:cubicBezTo>
                      <a:pt x="28" y="73"/>
                      <a:pt x="30" y="76"/>
                      <a:pt x="33" y="79"/>
                    </a:cubicBezTo>
                    <a:cubicBezTo>
                      <a:pt x="41" y="87"/>
                      <a:pt x="54" y="88"/>
                      <a:pt x="64" y="83"/>
                    </a:cubicBezTo>
                    <a:cubicBezTo>
                      <a:pt x="71" y="79"/>
                      <a:pt x="76" y="72"/>
                      <a:pt x="78" y="65"/>
                    </a:cubicBezTo>
                    <a:cubicBezTo>
                      <a:pt x="80" y="57"/>
                      <a:pt x="81" y="49"/>
                      <a:pt x="79" y="41"/>
                    </a:cubicBezTo>
                    <a:cubicBezTo>
                      <a:pt x="78" y="21"/>
                      <a:pt x="63" y="4"/>
                      <a:pt x="43" y="1"/>
                    </a:cubicBezTo>
                    <a:cubicBezTo>
                      <a:pt x="39" y="0"/>
                      <a:pt x="35" y="0"/>
                      <a:pt x="32" y="1"/>
                    </a:cubicBezTo>
                    <a:cubicBezTo>
                      <a:pt x="28" y="2"/>
                      <a:pt x="25" y="3"/>
                      <a:pt x="22" y="5"/>
                    </a:cubicBezTo>
                    <a:cubicBezTo>
                      <a:pt x="19" y="7"/>
                      <a:pt x="16" y="10"/>
                      <a:pt x="13" y="13"/>
                    </a:cubicBezTo>
                    <a:cubicBezTo>
                      <a:pt x="0" y="28"/>
                      <a:pt x="18" y="56"/>
                      <a:pt x="26" y="6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ṥļiḑé">
                <a:extLst>
                  <a:ext uri="{FF2B5EF4-FFF2-40B4-BE49-F238E27FC236}">
                    <a16:creationId xmlns:a16="http://schemas.microsoft.com/office/drawing/2014/main" id="{6B5D286F-7506-4D5F-A7C7-28849FFFD40F}"/>
                  </a:ext>
                </a:extLst>
              </p:cNvPr>
              <p:cNvSpPr/>
              <p:nvPr/>
            </p:nvSpPr>
            <p:spPr bwMode="auto">
              <a:xfrm>
                <a:off x="6816726" y="3267076"/>
                <a:ext cx="239713" cy="176213"/>
              </a:xfrm>
              <a:custGeom>
                <a:avLst/>
                <a:gdLst>
                  <a:gd name="T0" fmla="*/ 80 w 97"/>
                  <a:gd name="T1" fmla="*/ 59 h 71"/>
                  <a:gd name="T2" fmla="*/ 82 w 97"/>
                  <a:gd name="T3" fmla="*/ 54 h 71"/>
                  <a:gd name="T4" fmla="*/ 82 w 97"/>
                  <a:gd name="T5" fmla="*/ 49 h 71"/>
                  <a:gd name="T6" fmla="*/ 82 w 97"/>
                  <a:gd name="T7" fmla="*/ 47 h 71"/>
                  <a:gd name="T8" fmla="*/ 87 w 97"/>
                  <a:gd name="T9" fmla="*/ 48 h 71"/>
                  <a:gd name="T10" fmla="*/ 88 w 97"/>
                  <a:gd name="T11" fmla="*/ 61 h 71"/>
                  <a:gd name="T12" fmla="*/ 92 w 97"/>
                  <a:gd name="T13" fmla="*/ 71 h 71"/>
                  <a:gd name="T14" fmla="*/ 87 w 97"/>
                  <a:gd name="T15" fmla="*/ 24 h 71"/>
                  <a:gd name="T16" fmla="*/ 85 w 97"/>
                  <a:gd name="T17" fmla="*/ 20 h 71"/>
                  <a:gd name="T18" fmla="*/ 85 w 97"/>
                  <a:gd name="T19" fmla="*/ 11 h 71"/>
                  <a:gd name="T20" fmla="*/ 73 w 97"/>
                  <a:gd name="T21" fmla="*/ 1 h 71"/>
                  <a:gd name="T22" fmla="*/ 57 w 97"/>
                  <a:gd name="T23" fmla="*/ 1 h 71"/>
                  <a:gd name="T24" fmla="*/ 46 w 97"/>
                  <a:gd name="T25" fmla="*/ 0 h 71"/>
                  <a:gd name="T26" fmla="*/ 35 w 97"/>
                  <a:gd name="T27" fmla="*/ 2 h 71"/>
                  <a:gd name="T28" fmla="*/ 11 w 97"/>
                  <a:gd name="T29" fmla="*/ 14 h 71"/>
                  <a:gd name="T30" fmla="*/ 1 w 97"/>
                  <a:gd name="T31" fmla="*/ 44 h 71"/>
                  <a:gd name="T32" fmla="*/ 6 w 97"/>
                  <a:gd name="T33" fmla="*/ 62 h 71"/>
                  <a:gd name="T34" fmla="*/ 18 w 97"/>
                  <a:gd name="T35" fmla="*/ 65 h 71"/>
                  <a:gd name="T36" fmla="*/ 32 w 97"/>
                  <a:gd name="T37" fmla="*/ 60 h 71"/>
                  <a:gd name="T38" fmla="*/ 39 w 97"/>
                  <a:gd name="T39" fmla="*/ 47 h 71"/>
                  <a:gd name="T40" fmla="*/ 40 w 97"/>
                  <a:gd name="T41" fmla="*/ 46 h 71"/>
                  <a:gd name="T42" fmla="*/ 42 w 97"/>
                  <a:gd name="T43" fmla="*/ 46 h 71"/>
                  <a:gd name="T44" fmla="*/ 53 w 97"/>
                  <a:gd name="T45" fmla="*/ 48 h 71"/>
                  <a:gd name="T46" fmla="*/ 62 w 97"/>
                  <a:gd name="T47" fmla="*/ 44 h 71"/>
                  <a:gd name="T48" fmla="*/ 64 w 97"/>
                  <a:gd name="T49" fmla="*/ 43 h 71"/>
                  <a:gd name="T50" fmla="*/ 65 w 97"/>
                  <a:gd name="T51" fmla="*/ 43 h 71"/>
                  <a:gd name="T52" fmla="*/ 75 w 97"/>
                  <a:gd name="T53" fmla="*/ 48 h 71"/>
                  <a:gd name="T54" fmla="*/ 80 w 97"/>
                  <a:gd name="T55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7" h="71">
                    <a:moveTo>
                      <a:pt x="80" y="59"/>
                    </a:moveTo>
                    <a:cubicBezTo>
                      <a:pt x="82" y="58"/>
                      <a:pt x="82" y="56"/>
                      <a:pt x="82" y="54"/>
                    </a:cubicBezTo>
                    <a:cubicBezTo>
                      <a:pt x="82" y="52"/>
                      <a:pt x="82" y="51"/>
                      <a:pt x="82" y="49"/>
                    </a:cubicBezTo>
                    <a:cubicBezTo>
                      <a:pt x="82" y="48"/>
                      <a:pt x="82" y="48"/>
                      <a:pt x="82" y="47"/>
                    </a:cubicBezTo>
                    <a:cubicBezTo>
                      <a:pt x="83" y="46"/>
                      <a:pt x="85" y="46"/>
                      <a:pt x="87" y="48"/>
                    </a:cubicBezTo>
                    <a:cubicBezTo>
                      <a:pt x="89" y="51"/>
                      <a:pt x="88" y="57"/>
                      <a:pt x="88" y="61"/>
                    </a:cubicBezTo>
                    <a:cubicBezTo>
                      <a:pt x="88" y="65"/>
                      <a:pt x="89" y="68"/>
                      <a:pt x="92" y="71"/>
                    </a:cubicBezTo>
                    <a:cubicBezTo>
                      <a:pt x="97" y="55"/>
                      <a:pt x="96" y="38"/>
                      <a:pt x="87" y="24"/>
                    </a:cubicBezTo>
                    <a:cubicBezTo>
                      <a:pt x="86" y="23"/>
                      <a:pt x="85" y="22"/>
                      <a:pt x="85" y="20"/>
                    </a:cubicBezTo>
                    <a:cubicBezTo>
                      <a:pt x="85" y="17"/>
                      <a:pt x="85" y="14"/>
                      <a:pt x="85" y="11"/>
                    </a:cubicBezTo>
                    <a:cubicBezTo>
                      <a:pt x="83" y="5"/>
                      <a:pt x="79" y="2"/>
                      <a:pt x="73" y="1"/>
                    </a:cubicBezTo>
                    <a:cubicBezTo>
                      <a:pt x="68" y="1"/>
                      <a:pt x="62" y="2"/>
                      <a:pt x="57" y="1"/>
                    </a:cubicBezTo>
                    <a:cubicBezTo>
                      <a:pt x="53" y="1"/>
                      <a:pt x="50" y="0"/>
                      <a:pt x="46" y="0"/>
                    </a:cubicBezTo>
                    <a:cubicBezTo>
                      <a:pt x="42" y="0"/>
                      <a:pt x="38" y="1"/>
                      <a:pt x="35" y="2"/>
                    </a:cubicBezTo>
                    <a:cubicBezTo>
                      <a:pt x="26" y="3"/>
                      <a:pt x="17" y="7"/>
                      <a:pt x="11" y="14"/>
                    </a:cubicBezTo>
                    <a:cubicBezTo>
                      <a:pt x="3" y="22"/>
                      <a:pt x="1" y="33"/>
                      <a:pt x="1" y="44"/>
                    </a:cubicBezTo>
                    <a:cubicBezTo>
                      <a:pt x="0" y="51"/>
                      <a:pt x="1" y="58"/>
                      <a:pt x="6" y="62"/>
                    </a:cubicBezTo>
                    <a:cubicBezTo>
                      <a:pt x="9" y="65"/>
                      <a:pt x="14" y="66"/>
                      <a:pt x="18" y="65"/>
                    </a:cubicBezTo>
                    <a:cubicBezTo>
                      <a:pt x="23" y="65"/>
                      <a:pt x="28" y="63"/>
                      <a:pt x="32" y="60"/>
                    </a:cubicBezTo>
                    <a:cubicBezTo>
                      <a:pt x="35" y="56"/>
                      <a:pt x="38" y="52"/>
                      <a:pt x="39" y="47"/>
                    </a:cubicBezTo>
                    <a:cubicBezTo>
                      <a:pt x="40" y="47"/>
                      <a:pt x="40" y="46"/>
                      <a:pt x="40" y="46"/>
                    </a:cubicBezTo>
                    <a:cubicBezTo>
                      <a:pt x="41" y="46"/>
                      <a:pt x="42" y="46"/>
                      <a:pt x="42" y="46"/>
                    </a:cubicBezTo>
                    <a:cubicBezTo>
                      <a:pt x="46" y="47"/>
                      <a:pt x="49" y="47"/>
                      <a:pt x="53" y="48"/>
                    </a:cubicBezTo>
                    <a:cubicBezTo>
                      <a:pt x="56" y="48"/>
                      <a:pt x="60" y="46"/>
                      <a:pt x="62" y="44"/>
                    </a:cubicBezTo>
                    <a:cubicBezTo>
                      <a:pt x="63" y="43"/>
                      <a:pt x="63" y="43"/>
                      <a:pt x="64" y="43"/>
                    </a:cubicBezTo>
                    <a:cubicBezTo>
                      <a:pt x="64" y="43"/>
                      <a:pt x="65" y="43"/>
                      <a:pt x="65" y="43"/>
                    </a:cubicBezTo>
                    <a:cubicBezTo>
                      <a:pt x="69" y="45"/>
                      <a:pt x="72" y="46"/>
                      <a:pt x="75" y="48"/>
                    </a:cubicBezTo>
                    <a:cubicBezTo>
                      <a:pt x="77" y="52"/>
                      <a:pt x="79" y="55"/>
                      <a:pt x="80" y="59"/>
                    </a:cubicBez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íṧľiḍê">
                <a:extLst>
                  <a:ext uri="{FF2B5EF4-FFF2-40B4-BE49-F238E27FC236}">
                    <a16:creationId xmlns:a16="http://schemas.microsoft.com/office/drawing/2014/main" id="{C072DF43-38C2-4E45-AEB2-6142C0880835}"/>
                  </a:ext>
                </a:extLst>
              </p:cNvPr>
              <p:cNvSpPr/>
              <p:nvPr/>
            </p:nvSpPr>
            <p:spPr bwMode="auto">
              <a:xfrm>
                <a:off x="6794501" y="3829051"/>
                <a:ext cx="74613" cy="87313"/>
              </a:xfrm>
              <a:custGeom>
                <a:avLst/>
                <a:gdLst>
                  <a:gd name="T0" fmla="*/ 0 w 30"/>
                  <a:gd name="T1" fmla="*/ 29 h 35"/>
                  <a:gd name="T2" fmla="*/ 5 w 30"/>
                  <a:gd name="T3" fmla="*/ 35 h 35"/>
                  <a:gd name="T4" fmla="*/ 9 w 30"/>
                  <a:gd name="T5" fmla="*/ 34 h 35"/>
                  <a:gd name="T6" fmla="*/ 29 w 30"/>
                  <a:gd name="T7" fmla="*/ 20 h 35"/>
                  <a:gd name="T8" fmla="*/ 30 w 30"/>
                  <a:gd name="T9" fmla="*/ 18 h 35"/>
                  <a:gd name="T10" fmla="*/ 30 w 30"/>
                  <a:gd name="T11" fmla="*/ 15 h 35"/>
                  <a:gd name="T12" fmla="*/ 10 w 30"/>
                  <a:gd name="T13" fmla="*/ 6 h 35"/>
                  <a:gd name="T14" fmla="*/ 5 w 30"/>
                  <a:gd name="T15" fmla="*/ 15 h 35"/>
                  <a:gd name="T16" fmla="*/ 0 w 30"/>
                  <a:gd name="T1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5">
                    <a:moveTo>
                      <a:pt x="0" y="29"/>
                    </a:moveTo>
                    <a:cubicBezTo>
                      <a:pt x="1" y="32"/>
                      <a:pt x="3" y="35"/>
                      <a:pt x="5" y="35"/>
                    </a:cubicBezTo>
                    <a:cubicBezTo>
                      <a:pt x="7" y="35"/>
                      <a:pt x="8" y="35"/>
                      <a:pt x="9" y="34"/>
                    </a:cubicBezTo>
                    <a:cubicBezTo>
                      <a:pt x="16" y="31"/>
                      <a:pt x="23" y="26"/>
                      <a:pt x="29" y="20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30" y="17"/>
                      <a:pt x="30" y="16"/>
                      <a:pt x="30" y="15"/>
                    </a:cubicBezTo>
                    <a:cubicBezTo>
                      <a:pt x="27" y="8"/>
                      <a:pt x="18" y="0"/>
                      <a:pt x="10" y="6"/>
                    </a:cubicBezTo>
                    <a:cubicBezTo>
                      <a:pt x="8" y="9"/>
                      <a:pt x="6" y="11"/>
                      <a:pt x="5" y="15"/>
                    </a:cubicBezTo>
                    <a:cubicBezTo>
                      <a:pt x="3" y="19"/>
                      <a:pt x="0" y="24"/>
                      <a:pt x="0" y="2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ṣḻiďê">
                <a:extLst>
                  <a:ext uri="{FF2B5EF4-FFF2-40B4-BE49-F238E27FC236}">
                    <a16:creationId xmlns:a16="http://schemas.microsoft.com/office/drawing/2014/main" id="{798E660D-0970-459F-923B-11E824C63DF7}"/>
                  </a:ext>
                </a:extLst>
              </p:cNvPr>
              <p:cNvSpPr/>
              <p:nvPr/>
            </p:nvSpPr>
            <p:spPr bwMode="auto">
              <a:xfrm>
                <a:off x="3648076" y="2065338"/>
                <a:ext cx="120650" cy="139700"/>
              </a:xfrm>
              <a:custGeom>
                <a:avLst/>
                <a:gdLst>
                  <a:gd name="T0" fmla="*/ 0 w 76"/>
                  <a:gd name="T1" fmla="*/ 40 h 88"/>
                  <a:gd name="T2" fmla="*/ 76 w 76"/>
                  <a:gd name="T3" fmla="*/ 0 h 88"/>
                  <a:gd name="T4" fmla="*/ 76 w 76"/>
                  <a:gd name="T5" fmla="*/ 11 h 88"/>
                  <a:gd name="T6" fmla="*/ 13 w 76"/>
                  <a:gd name="T7" fmla="*/ 43 h 88"/>
                  <a:gd name="T8" fmla="*/ 13 w 76"/>
                  <a:gd name="T9" fmla="*/ 45 h 88"/>
                  <a:gd name="T10" fmla="*/ 76 w 76"/>
                  <a:gd name="T11" fmla="*/ 76 h 88"/>
                  <a:gd name="T12" fmla="*/ 76 w 76"/>
                  <a:gd name="T13" fmla="*/ 88 h 88"/>
                  <a:gd name="T14" fmla="*/ 0 w 76"/>
                  <a:gd name="T15" fmla="*/ 48 h 88"/>
                  <a:gd name="T16" fmla="*/ 0 w 76"/>
                  <a:gd name="T17" fmla="*/ 4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0" y="40"/>
                    </a:moveTo>
                    <a:lnTo>
                      <a:pt x="76" y="0"/>
                    </a:lnTo>
                    <a:lnTo>
                      <a:pt x="76" y="11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76" y="76"/>
                    </a:lnTo>
                    <a:lnTo>
                      <a:pt x="76" y="88"/>
                    </a:lnTo>
                    <a:lnTo>
                      <a:pt x="0" y="48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Sľïḍe">
                <a:extLst>
                  <a:ext uri="{FF2B5EF4-FFF2-40B4-BE49-F238E27FC236}">
                    <a16:creationId xmlns:a16="http://schemas.microsoft.com/office/drawing/2014/main" id="{05BCC916-2FCD-4336-9659-97F6AC37D282}"/>
                  </a:ext>
                </a:extLst>
              </p:cNvPr>
              <p:cNvSpPr/>
              <p:nvPr/>
            </p:nvSpPr>
            <p:spPr bwMode="auto">
              <a:xfrm>
                <a:off x="4598988" y="2065338"/>
                <a:ext cx="120650" cy="139700"/>
              </a:xfrm>
              <a:custGeom>
                <a:avLst/>
                <a:gdLst>
                  <a:gd name="T0" fmla="*/ 76 w 76"/>
                  <a:gd name="T1" fmla="*/ 48 h 88"/>
                  <a:gd name="T2" fmla="*/ 0 w 76"/>
                  <a:gd name="T3" fmla="*/ 88 h 88"/>
                  <a:gd name="T4" fmla="*/ 0 w 76"/>
                  <a:gd name="T5" fmla="*/ 76 h 88"/>
                  <a:gd name="T6" fmla="*/ 65 w 76"/>
                  <a:gd name="T7" fmla="*/ 45 h 88"/>
                  <a:gd name="T8" fmla="*/ 65 w 76"/>
                  <a:gd name="T9" fmla="*/ 43 h 88"/>
                  <a:gd name="T10" fmla="*/ 0 w 76"/>
                  <a:gd name="T11" fmla="*/ 11 h 88"/>
                  <a:gd name="T12" fmla="*/ 0 w 76"/>
                  <a:gd name="T13" fmla="*/ 0 h 88"/>
                  <a:gd name="T14" fmla="*/ 76 w 76"/>
                  <a:gd name="T15" fmla="*/ 39 h 88"/>
                  <a:gd name="T16" fmla="*/ 76 w 76"/>
                  <a:gd name="T17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76" y="48"/>
                    </a:moveTo>
                    <a:lnTo>
                      <a:pt x="0" y="88"/>
                    </a:lnTo>
                    <a:lnTo>
                      <a:pt x="0" y="76"/>
                    </a:lnTo>
                    <a:lnTo>
                      <a:pt x="65" y="45"/>
                    </a:lnTo>
                    <a:lnTo>
                      <a:pt x="65" y="43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6" y="39"/>
                    </a:lnTo>
                    <a:lnTo>
                      <a:pt x="76" y="48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D9E7BAE-EE0A-42ED-B228-D769B18F44BB}"/>
                </a:ext>
              </a:extLst>
            </p:cNvPr>
            <p:cNvSpPr txBox="1"/>
            <p:nvPr/>
          </p:nvSpPr>
          <p:spPr>
            <a:xfrm>
              <a:off x="7377450" y="2670115"/>
              <a:ext cx="548981" cy="30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>
                  <a:solidFill>
                    <a:srgbClr val="688EFD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程序</a:t>
              </a:r>
              <a:endParaRPr lang="zh-CN" altLang="en-US" sz="900" dirty="0">
                <a:solidFill>
                  <a:srgbClr val="688EFD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sklearn数据集预处理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5440" y="2132856"/>
            <a:ext cx="6984776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降维就是指采用某种映射方法，将原高维空间中的数据点映射到低维度的空间中。降维的本质是学习一个映射函数 f : x-&gt;y，其中x是原始数据点的表达，目前最多使用向量表达形式。 y是数据点映射后的低维向量表达，通常y的维度小于x的维度（当然提高维度也是可以的）。f可能是显式的或隐式的、线性的或非线性的。</a:t>
            </a:r>
          </a:p>
        </p:txBody>
      </p:sp>
      <p:grpSp>
        <p:nvGrpSpPr>
          <p:cNvPr id="5" name="ïṡlïḑe">
            <a:extLst>
              <a:ext uri="{FF2B5EF4-FFF2-40B4-BE49-F238E27FC236}">
                <a16:creationId xmlns:a16="http://schemas.microsoft.com/office/drawing/2014/main" id="{B213D67D-ADE9-46CA-9929-2CBB75CE9896}"/>
              </a:ext>
            </a:extLst>
          </p:cNvPr>
          <p:cNvGrpSpPr/>
          <p:nvPr/>
        </p:nvGrpSpPr>
        <p:grpSpPr>
          <a:xfrm>
            <a:off x="1105086" y="1844824"/>
            <a:ext cx="9981828" cy="3600399"/>
            <a:chOff x="-7021377" y="1028701"/>
            <a:chExt cx="18540277" cy="6687393"/>
          </a:xfrm>
        </p:grpSpPr>
        <p:sp>
          <p:nvSpPr>
            <p:cNvPr id="6" name="ïşľîdê">
              <a:extLst>
                <a:ext uri="{FF2B5EF4-FFF2-40B4-BE49-F238E27FC236}">
                  <a16:creationId xmlns:a16="http://schemas.microsoft.com/office/drawing/2014/main" id="{1B343AC3-F95A-4072-9D49-421FE3764937}"/>
                </a:ext>
              </a:extLst>
            </p:cNvPr>
            <p:cNvSpPr/>
            <p:nvPr/>
          </p:nvSpPr>
          <p:spPr>
            <a:xfrm>
              <a:off x="6556374" y="1419226"/>
              <a:ext cx="4571999" cy="4572000"/>
            </a:xfrm>
            <a:prstGeom prst="ellipse">
              <a:avLst/>
            </a:prstGeom>
            <a:blipFill>
              <a:blip r:embed="rId3"/>
              <a:stretch>
                <a:fillRect l="-25137" r="-2488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iṡ1iďe">
              <a:extLst>
                <a:ext uri="{FF2B5EF4-FFF2-40B4-BE49-F238E27FC236}">
                  <a16:creationId xmlns:a16="http://schemas.microsoft.com/office/drawing/2014/main" id="{E8DB5534-EF1A-4EFF-9669-A9B6F90E4152}"/>
                </a:ext>
              </a:extLst>
            </p:cNvPr>
            <p:cNvSpPr/>
            <p:nvPr/>
          </p:nvSpPr>
          <p:spPr>
            <a:xfrm rot="19800000">
              <a:off x="6165852" y="1028701"/>
              <a:ext cx="5353048" cy="5353049"/>
            </a:xfrm>
            <a:prstGeom prst="arc">
              <a:avLst>
                <a:gd name="adj1" fmla="val 16200000"/>
                <a:gd name="adj2" fmla="val 12111527"/>
              </a:avLst>
            </a:prstGeom>
            <a:ln w="101600" cap="rnd"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ïSḷîdê">
              <a:extLst>
                <a:ext uri="{FF2B5EF4-FFF2-40B4-BE49-F238E27FC236}">
                  <a16:creationId xmlns:a16="http://schemas.microsoft.com/office/drawing/2014/main" id="{70142C9A-40AB-4334-891D-B3F463163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021377" y="7716094"/>
              <a:ext cx="13095516" cy="0"/>
            </a:xfrm>
            <a:prstGeom prst="line">
              <a:avLst/>
            </a:prstGeom>
            <a:ln w="76200" cap="rnd">
              <a:gradFill>
                <a:gsLst>
                  <a:gs pos="100000">
                    <a:srgbClr val="00B0F0">
                      <a:alpha val="0"/>
                    </a:srgbClr>
                  </a:gs>
                  <a:gs pos="20000">
                    <a:srgbClr val="00B0F0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sklearn数据集预处理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03712" y="2348880"/>
            <a:ext cx="7272808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在sklearn中，可以通过PCA实现降维。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sklearn.decomposition import PCA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= [[2,8,4,5],[6,3,0,8],[5,4,9,1]]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pca = PCA(n_components=2)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= pca.fit_transform(data)</a:t>
            </a:r>
          </a:p>
        </p:txBody>
      </p:sp>
      <p:grpSp>
        <p:nvGrpSpPr>
          <p:cNvPr id="5" name="îṩḷîdè">
            <a:extLst>
              <a:ext uri="{FF2B5EF4-FFF2-40B4-BE49-F238E27FC236}">
                <a16:creationId xmlns:a16="http://schemas.microsoft.com/office/drawing/2014/main" id="{4EBC1E46-CBE7-4E60-92C6-D9FB5C57599F}"/>
              </a:ext>
            </a:extLst>
          </p:cNvPr>
          <p:cNvGrpSpPr/>
          <p:nvPr/>
        </p:nvGrpSpPr>
        <p:grpSpPr>
          <a:xfrm>
            <a:off x="959297" y="2132856"/>
            <a:ext cx="10488488" cy="2794000"/>
            <a:chOff x="0" y="2603500"/>
            <a:chExt cx="12192000" cy="2794000"/>
          </a:xfrm>
        </p:grpSpPr>
        <p:sp>
          <p:nvSpPr>
            <p:cNvPr id="6" name="i$lïḍê">
              <a:extLst>
                <a:ext uri="{FF2B5EF4-FFF2-40B4-BE49-F238E27FC236}">
                  <a16:creationId xmlns:a16="http://schemas.microsoft.com/office/drawing/2014/main" id="{3F719B11-46D9-4999-92D4-298C8E850D6E}"/>
                </a:ext>
              </a:extLst>
            </p:cNvPr>
            <p:cNvSpPr/>
            <p:nvPr/>
          </p:nvSpPr>
          <p:spPr>
            <a:xfrm rot="5400000">
              <a:off x="-922604" y="3526104"/>
              <a:ext cx="2794000" cy="948792"/>
            </a:xfrm>
            <a:prstGeom prst="round2SameRect">
              <a:avLst>
                <a:gd name="adj1" fmla="val 8485"/>
                <a:gd name="adj2" fmla="val 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60000">
                  <a:srgbClr val="00B0F0">
                    <a:alpha val="47000"/>
                  </a:srgbClr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7" name="îṧ1iḑé">
              <a:extLst>
                <a:ext uri="{FF2B5EF4-FFF2-40B4-BE49-F238E27FC236}">
                  <a16:creationId xmlns:a16="http://schemas.microsoft.com/office/drawing/2014/main" id="{763111E4-A68A-4388-A5B2-C77C7FDB5297}"/>
                </a:ext>
              </a:extLst>
            </p:cNvPr>
            <p:cNvSpPr/>
            <p:nvPr/>
          </p:nvSpPr>
          <p:spPr>
            <a:xfrm rot="16200000" flipH="1">
              <a:off x="10547350" y="3752850"/>
              <a:ext cx="2794000" cy="495300"/>
            </a:xfrm>
            <a:prstGeom prst="round2SameRect">
              <a:avLst>
                <a:gd name="adj1" fmla="val 22528"/>
                <a:gd name="adj2" fmla="val 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60000">
                  <a:srgbClr val="00B0F0">
                    <a:alpha val="42000"/>
                  </a:srgbClr>
                </a:gs>
              </a:gsLst>
              <a:lin ang="13500000" scaled="1"/>
              <a:tileRect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8" name="íśľiḍé">
              <a:extLst>
                <a:ext uri="{FF2B5EF4-FFF2-40B4-BE49-F238E27FC236}">
                  <a16:creationId xmlns:a16="http://schemas.microsoft.com/office/drawing/2014/main" id="{66E766AD-F32B-45DB-8236-CC99AC6FAE74}"/>
                </a:ext>
              </a:extLst>
            </p:cNvPr>
            <p:cNvSpPr/>
            <p:nvPr/>
          </p:nvSpPr>
          <p:spPr>
            <a:xfrm>
              <a:off x="1116198" y="2603500"/>
              <a:ext cx="1633982" cy="2794000"/>
            </a:xfrm>
            <a:prstGeom prst="roundRect">
              <a:avLst>
                <a:gd name="adj" fmla="val 4368"/>
              </a:avLst>
            </a:prstGeom>
            <a:blipFill>
              <a:blip r:embed="rId3"/>
              <a:stretch>
                <a:fillRect l="-99969" r="-9817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600" b="1" dirty="0">
                <a:latin typeface="+mn-lt"/>
                <a:ea typeface="+mn-ea"/>
                <a:cs typeface="+mn-ea"/>
                <a:sym typeface="+mn-lt"/>
              </a:rPr>
              <a:t>数据预处理的概念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591A824-3E34-4790-BF51-8BF7F00818F4}"/>
              </a:ext>
            </a:extLst>
          </p:cNvPr>
          <p:cNvGrpSpPr/>
          <p:nvPr/>
        </p:nvGrpSpPr>
        <p:grpSpPr>
          <a:xfrm>
            <a:off x="902049" y="1844824"/>
            <a:ext cx="10381901" cy="3381898"/>
            <a:chOff x="1673695" y="2204864"/>
            <a:chExt cx="10381901" cy="3381898"/>
          </a:xfrm>
        </p:grpSpPr>
        <p:sp>
          <p:nvSpPr>
            <p:cNvPr id="6" name="圆角矩形 1">
              <a:extLst>
                <a:ext uri="{FF2B5EF4-FFF2-40B4-BE49-F238E27FC236}">
                  <a16:creationId xmlns:a16="http://schemas.microsoft.com/office/drawing/2014/main" id="{B7A43F3C-A02A-43DE-A920-7A3C1F0D68FB}"/>
                </a:ext>
              </a:extLst>
            </p:cNvPr>
            <p:cNvSpPr/>
            <p:nvPr/>
          </p:nvSpPr>
          <p:spPr>
            <a:xfrm>
              <a:off x="2246968" y="2204864"/>
              <a:ext cx="9808628" cy="3381898"/>
            </a:xfrm>
            <a:prstGeom prst="roundRect">
              <a:avLst>
                <a:gd name="adj" fmla="val 6497"/>
              </a:avLst>
            </a:prstGeom>
            <a:noFill/>
            <a:ln w="12700" cap="rnd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accent1">
                      <a:lumMod val="45000"/>
                      <a:lumOff val="55000"/>
                      <a:alpha val="6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62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9C17B20-F576-4C93-8DDE-E5248E422F47}"/>
                </a:ext>
              </a:extLst>
            </p:cNvPr>
            <p:cNvSpPr/>
            <p:nvPr/>
          </p:nvSpPr>
          <p:spPr>
            <a:xfrm>
              <a:off x="1673695" y="3359626"/>
              <a:ext cx="1088388" cy="1088388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BEAA16D-BA24-4837-B0A3-4E7BBE44FC24}"/>
                </a:ext>
              </a:extLst>
            </p:cNvPr>
            <p:cNvGrpSpPr/>
            <p:nvPr/>
          </p:nvGrpSpPr>
          <p:grpSpPr>
            <a:xfrm>
              <a:off x="1991544" y="3667536"/>
              <a:ext cx="444222" cy="444220"/>
              <a:chOff x="-996200" y="4395751"/>
              <a:chExt cx="444222" cy="444220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A8969B11-2982-4C90-A752-B180B91DAF2B}"/>
                  </a:ext>
                </a:extLst>
              </p:cNvPr>
              <p:cNvSpPr/>
              <p:nvPr/>
            </p:nvSpPr>
            <p:spPr>
              <a:xfrm>
                <a:off x="-996200" y="4395751"/>
                <a:ext cx="444222" cy="444220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任意多边形 29">
                <a:extLst>
                  <a:ext uri="{FF2B5EF4-FFF2-40B4-BE49-F238E27FC236}">
                    <a16:creationId xmlns:a16="http://schemas.microsoft.com/office/drawing/2014/main" id="{AB973686-EBBC-4876-957A-110053994F75}"/>
                  </a:ext>
                </a:extLst>
              </p:cNvPr>
              <p:cNvSpPr/>
              <p:nvPr/>
            </p:nvSpPr>
            <p:spPr bwMode="auto">
              <a:xfrm>
                <a:off x="-876870" y="4524258"/>
                <a:ext cx="205561" cy="187207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5CBA147-67D9-4EA1-8462-C1CAEC71D98F}"/>
                </a:ext>
              </a:extLst>
            </p:cNvPr>
            <p:cNvSpPr/>
            <p:nvPr/>
          </p:nvSpPr>
          <p:spPr>
            <a:xfrm>
              <a:off x="11369881" y="4982866"/>
              <a:ext cx="336548" cy="336547"/>
            </a:xfrm>
            <a:prstGeom prst="ellipse">
              <a:avLst/>
            </a:prstGeom>
            <a:noFill/>
            <a:ln w="63500" cap="rnd">
              <a:solidFill>
                <a:srgbClr val="00B0F0"/>
              </a:solidFill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6235614-4202-4EB0-A7CD-6A65A03C0A82}"/>
                </a:ext>
              </a:extLst>
            </p:cNvPr>
            <p:cNvSpPr/>
            <p:nvPr/>
          </p:nvSpPr>
          <p:spPr>
            <a:xfrm>
              <a:off x="10829099" y="4982866"/>
              <a:ext cx="336548" cy="336547"/>
            </a:xfrm>
            <a:prstGeom prst="ellipse">
              <a:avLst/>
            </a:prstGeom>
            <a:noFill/>
            <a:ln w="63500" cap="rnd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D3ACE4B-5D0A-40AE-9870-967036FF2B32}"/>
                </a:ext>
              </a:extLst>
            </p:cNvPr>
            <p:cNvSpPr/>
            <p:nvPr/>
          </p:nvSpPr>
          <p:spPr>
            <a:xfrm>
              <a:off x="10288317" y="4982866"/>
              <a:ext cx="336548" cy="336546"/>
            </a:xfrm>
            <a:prstGeom prst="ellipse">
              <a:avLst/>
            </a:prstGeom>
            <a:noFill/>
            <a:ln w="6350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91544" y="2276872"/>
            <a:ext cx="9145016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现实世界中数据大体上都是不完整，不一致的脏数据，无法直接进行数据挖掘，或挖掘结果不好。为了提高数据挖掘的质量产生了数据预处理技术。 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数据预处理有多种方法：数据清理，数据集成，数据变换，数据归约等。这些数据处理技术在数据挖掘之前使用，大大提高了数据挖掘模式的质量，降低实际挖掘所需要的时间。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05072" y="2132856"/>
            <a:ext cx="10513803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数据缺失 （Incomplete） 是属性值为空的情况。如 Occupancy = “ ”。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数据噪声 （Noisy）是数据值不合常理的情况。如 Salary = “-100”。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数据不一致 （Inconsistent）是数据前后存在矛盾的情况。如 Age = “42” vs. Birthday = “01/09/1985”。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数据冗余 （Redundant）是数据量或者属性数目超出数据分析需要的情况。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数据集不均衡 （Imbalance）是各个类别的数据量相差悬殊的情况。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离群点/异常值 （Outliers）是远离数据集中其余部分的数据。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数据重复（Duplicate）是在数据集中出现多次的数据。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0FD9B4-1737-470C-8F7A-55D2A2EDF064}"/>
              </a:ext>
            </a:extLst>
          </p:cNvPr>
          <p:cNvGrpSpPr/>
          <p:nvPr/>
        </p:nvGrpSpPr>
        <p:grpSpPr>
          <a:xfrm>
            <a:off x="524807" y="1124744"/>
            <a:ext cx="11070378" cy="613772"/>
            <a:chOff x="858270" y="1124744"/>
            <a:chExt cx="11070378" cy="61377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464ECB4-5B7C-49E5-97D8-25F15776D013}"/>
                </a:ext>
              </a:extLst>
            </p:cNvPr>
            <p:cNvGrpSpPr/>
            <p:nvPr/>
          </p:nvGrpSpPr>
          <p:grpSpPr>
            <a:xfrm>
              <a:off x="858270" y="1196752"/>
              <a:ext cx="11070378" cy="541764"/>
              <a:chOff x="858270" y="1196752"/>
              <a:chExt cx="11070378" cy="54176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CDD6AD1-8BF2-4477-AA9C-51A3E34E7B78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C3D830-FBDB-4C32-9327-7CCF48E6DB59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iconfont-11841-5650496">
                <a:extLst>
                  <a:ext uri="{FF2B5EF4-FFF2-40B4-BE49-F238E27FC236}">
                    <a16:creationId xmlns:a16="http://schemas.microsoft.com/office/drawing/2014/main" id="{E6050A28-A79A-45E3-9177-81253C312009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58D330-9E4E-48EE-A965-1EE064CE4018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10513169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10BCF3-1A7D-4899-956E-ACC39EF33C25}"/>
                </a:ext>
              </a:extLst>
            </p:cNvPr>
            <p:cNvSpPr txBox="1"/>
            <p:nvPr/>
          </p:nvSpPr>
          <p:spPr>
            <a:xfrm>
              <a:off x="1568674" y="1124744"/>
              <a:ext cx="7093038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在数据分析和处理时，数据可能存在如下问题：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işḻiḋe">
            <a:extLst>
              <a:ext uri="{FF2B5EF4-FFF2-40B4-BE49-F238E27FC236}">
                <a16:creationId xmlns:a16="http://schemas.microsoft.com/office/drawing/2014/main" id="{96822511-816A-4C30-AB6F-8B9E11F5A063}"/>
              </a:ext>
            </a:extLst>
          </p:cNvPr>
          <p:cNvGrpSpPr/>
          <p:nvPr/>
        </p:nvGrpSpPr>
        <p:grpSpPr>
          <a:xfrm>
            <a:off x="1487488" y="1484784"/>
            <a:ext cx="9327331" cy="4176463"/>
            <a:chOff x="2590167" y="1513404"/>
            <a:chExt cx="7209750" cy="3228282"/>
          </a:xfrm>
        </p:grpSpPr>
        <p:sp>
          <p:nvSpPr>
            <p:cNvPr id="6" name="íšḻídé">
              <a:extLst>
                <a:ext uri="{FF2B5EF4-FFF2-40B4-BE49-F238E27FC236}">
                  <a16:creationId xmlns:a16="http://schemas.microsoft.com/office/drawing/2014/main" id="{78AF1DD7-7AA8-4C97-B77A-948A8F0B0758}"/>
                </a:ext>
              </a:extLst>
            </p:cNvPr>
            <p:cNvSpPr/>
            <p:nvPr/>
          </p:nvSpPr>
          <p:spPr>
            <a:xfrm>
              <a:off x="2590167" y="4185087"/>
              <a:ext cx="7011666" cy="298218"/>
            </a:xfrm>
            <a:prstGeom prst="rect">
              <a:avLst/>
            </a:prstGeom>
            <a:gradFill>
              <a:gsLst>
                <a:gs pos="48000">
                  <a:srgbClr val="00B0F0">
                    <a:alpha val="18000"/>
                  </a:srgbClr>
                </a:gs>
                <a:gs pos="0">
                  <a:schemeClr val="tx1">
                    <a:lumMod val="50000"/>
                    <a:lumOff val="50000"/>
                    <a:alpha val="53000"/>
                  </a:schemeClr>
                </a:gs>
              </a:gsLst>
              <a:lin ang="0" scaled="0"/>
            </a:gra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îsḻïḓè">
              <a:extLst>
                <a:ext uri="{FF2B5EF4-FFF2-40B4-BE49-F238E27FC236}">
                  <a16:creationId xmlns:a16="http://schemas.microsoft.com/office/drawing/2014/main" id="{F1EC034D-7272-4D7E-9BE0-FD6A6B9E7845}"/>
                </a:ext>
              </a:extLst>
            </p:cNvPr>
            <p:cNvSpPr/>
            <p:nvPr/>
          </p:nvSpPr>
          <p:spPr>
            <a:xfrm flipH="1" flipV="1">
              <a:off x="2590167" y="1829006"/>
              <a:ext cx="7011666" cy="2912680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5">
                      <a:lumMod val="60000"/>
                      <a:lumOff val="40000"/>
                      <a:alpha val="0"/>
                    </a:schemeClr>
                  </a:gs>
                  <a:gs pos="20000">
                    <a:schemeClr val="accent5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íŝ1ïde">
              <a:extLst>
                <a:ext uri="{FF2B5EF4-FFF2-40B4-BE49-F238E27FC236}">
                  <a16:creationId xmlns:a16="http://schemas.microsoft.com/office/drawing/2014/main" id="{560E0CB5-27A7-484D-85E2-279377655F23}"/>
                </a:ext>
              </a:extLst>
            </p:cNvPr>
            <p:cNvSpPr/>
            <p:nvPr/>
          </p:nvSpPr>
          <p:spPr>
            <a:xfrm>
              <a:off x="8211832" y="1513404"/>
              <a:ext cx="1588085" cy="1588085"/>
            </a:xfrm>
            <a:prstGeom prst="ellipse">
              <a:avLst/>
            </a:prstGeom>
            <a:blipFill>
              <a:blip r:embed="rId3"/>
              <a:stretch>
                <a:fillRect l="-25155" r="-24845"/>
              </a:stretch>
            </a:blipFill>
            <a:ln w="38100">
              <a:solidFill>
                <a:schemeClr val="accent5"/>
              </a:solidFill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9496" y="2924944"/>
            <a:ext cx="959305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数据预处理主要包括：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数据清理、数据集成、数据变换、数据归约。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FE3962-3CA3-4133-906B-9E9BFDDBDD36}"/>
              </a:ext>
            </a:extLst>
          </p:cNvPr>
          <p:cNvGrpSpPr/>
          <p:nvPr/>
        </p:nvGrpSpPr>
        <p:grpSpPr>
          <a:xfrm>
            <a:off x="883991" y="1556792"/>
            <a:ext cx="10434884" cy="4111705"/>
            <a:chOff x="883991" y="1450386"/>
            <a:chExt cx="10434884" cy="41117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FFAA10C-48C9-4669-A8AE-D20B22920AAE}"/>
                </a:ext>
              </a:extLst>
            </p:cNvPr>
            <p:cNvGrpSpPr/>
            <p:nvPr/>
          </p:nvGrpSpPr>
          <p:grpSpPr>
            <a:xfrm>
              <a:off x="883991" y="1450386"/>
              <a:ext cx="10434884" cy="4111705"/>
              <a:chOff x="0" y="1559242"/>
              <a:chExt cx="11250619" cy="4111705"/>
            </a:xfrm>
          </p:grpSpPr>
          <p:sp>
            <p:nvSpPr>
              <p:cNvPr id="8" name="同侧圆角矩形 13">
                <a:extLst>
                  <a:ext uri="{FF2B5EF4-FFF2-40B4-BE49-F238E27FC236}">
                    <a16:creationId xmlns:a16="http://schemas.microsoft.com/office/drawing/2014/main" id="{99734526-648A-4D74-866E-13307F21601D}"/>
                  </a:ext>
                </a:extLst>
              </p:cNvPr>
              <p:cNvSpPr/>
              <p:nvPr/>
            </p:nvSpPr>
            <p:spPr>
              <a:xfrm rot="5400000">
                <a:off x="3989732" y="-1872458"/>
                <a:ext cx="3271156" cy="11250619"/>
              </a:xfrm>
              <a:prstGeom prst="round2SameRect">
                <a:avLst>
                  <a:gd name="adj1" fmla="val 4021"/>
                  <a:gd name="adj2" fmla="val 0"/>
                </a:avLst>
              </a:prstGeom>
              <a:solidFill>
                <a:schemeClr val="bg1">
                  <a:alpha val="14000"/>
                </a:schemeClr>
              </a:solidFill>
              <a:ln w="38100">
                <a:noFill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圆角矩形 15">
                <a:extLst>
                  <a:ext uri="{FF2B5EF4-FFF2-40B4-BE49-F238E27FC236}">
                    <a16:creationId xmlns:a16="http://schemas.microsoft.com/office/drawing/2014/main" id="{6B0691AA-3A82-46A2-A50A-9980AD9237BE}"/>
                  </a:ext>
                </a:extLst>
              </p:cNvPr>
              <p:cNvSpPr/>
              <p:nvPr/>
            </p:nvSpPr>
            <p:spPr>
              <a:xfrm>
                <a:off x="259749" y="1559242"/>
                <a:ext cx="1322571" cy="3230985"/>
              </a:xfrm>
              <a:prstGeom prst="roundRect">
                <a:avLst>
                  <a:gd name="adj" fmla="val 5417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圆角矩形 18">
                <a:extLst>
                  <a:ext uri="{FF2B5EF4-FFF2-40B4-BE49-F238E27FC236}">
                    <a16:creationId xmlns:a16="http://schemas.microsoft.com/office/drawing/2014/main" id="{4D9CEAD8-5B59-4DED-B129-404F4264D488}"/>
                  </a:ext>
                </a:extLst>
              </p:cNvPr>
              <p:cNvSpPr/>
              <p:nvPr/>
            </p:nvSpPr>
            <p:spPr>
              <a:xfrm>
                <a:off x="10898777" y="4761992"/>
                <a:ext cx="130630" cy="90895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confont-1177-866257">
              <a:extLst>
                <a:ext uri="{FF2B5EF4-FFF2-40B4-BE49-F238E27FC236}">
                  <a16:creationId xmlns:a16="http://schemas.microsoft.com/office/drawing/2014/main" id="{B375C9E0-C658-46A8-B2AA-5D4B0CCBCDCD}"/>
                </a:ext>
              </a:extLst>
            </p:cNvPr>
            <p:cNvSpPr/>
            <p:nvPr/>
          </p:nvSpPr>
          <p:spPr>
            <a:xfrm>
              <a:off x="1415480" y="3717032"/>
              <a:ext cx="609685" cy="609685"/>
            </a:xfrm>
            <a:custGeom>
              <a:avLst/>
              <a:gdLst>
                <a:gd name="T0" fmla="*/ 11636 w 12800"/>
                <a:gd name="T1" fmla="*/ 10473 h 12800"/>
                <a:gd name="T2" fmla="*/ 12800 w 12800"/>
                <a:gd name="T3" fmla="*/ 9309 h 12800"/>
                <a:gd name="T4" fmla="*/ 12800 w 12800"/>
                <a:gd name="T5" fmla="*/ 1164 h 12800"/>
                <a:gd name="T6" fmla="*/ 11636 w 12800"/>
                <a:gd name="T7" fmla="*/ 0 h 12800"/>
                <a:gd name="T8" fmla="*/ 1164 w 12800"/>
                <a:gd name="T9" fmla="*/ 0 h 12800"/>
                <a:gd name="T10" fmla="*/ 0 w 12800"/>
                <a:gd name="T11" fmla="*/ 1164 h 12800"/>
                <a:gd name="T12" fmla="*/ 0 w 12800"/>
                <a:gd name="T13" fmla="*/ 9309 h 12800"/>
                <a:gd name="T14" fmla="*/ 1164 w 12800"/>
                <a:gd name="T15" fmla="*/ 10473 h 12800"/>
                <a:gd name="T16" fmla="*/ 4538 w 12800"/>
                <a:gd name="T17" fmla="*/ 10473 h 12800"/>
                <a:gd name="T18" fmla="*/ 4538 w 12800"/>
                <a:gd name="T19" fmla="*/ 11636 h 12800"/>
                <a:gd name="T20" fmla="*/ 3491 w 12800"/>
                <a:gd name="T21" fmla="*/ 12800 h 12800"/>
                <a:gd name="T22" fmla="*/ 9309 w 12800"/>
                <a:gd name="T23" fmla="*/ 12800 h 12800"/>
                <a:gd name="T24" fmla="*/ 8029 w 12800"/>
                <a:gd name="T25" fmla="*/ 11636 h 12800"/>
                <a:gd name="T26" fmla="*/ 8029 w 12800"/>
                <a:gd name="T27" fmla="*/ 10473 h 12800"/>
                <a:gd name="T28" fmla="*/ 11636 w 12800"/>
                <a:gd name="T29" fmla="*/ 10473 h 12800"/>
                <a:gd name="T30" fmla="*/ 582 w 12800"/>
                <a:gd name="T31" fmla="*/ 1187 h 12800"/>
                <a:gd name="T32" fmla="*/ 1164 w 12800"/>
                <a:gd name="T33" fmla="*/ 582 h 12800"/>
                <a:gd name="T34" fmla="*/ 11636 w 12800"/>
                <a:gd name="T35" fmla="*/ 582 h 12800"/>
                <a:gd name="T36" fmla="*/ 12218 w 12800"/>
                <a:gd name="T37" fmla="*/ 1187 h 12800"/>
                <a:gd name="T38" fmla="*/ 12218 w 12800"/>
                <a:gd name="T39" fmla="*/ 7564 h 12800"/>
                <a:gd name="T40" fmla="*/ 582 w 12800"/>
                <a:gd name="T41" fmla="*/ 7564 h 12800"/>
                <a:gd name="T42" fmla="*/ 582 w 12800"/>
                <a:gd name="T43" fmla="*/ 1187 h 12800"/>
                <a:gd name="T44" fmla="*/ 4767 w 12800"/>
                <a:gd name="T45" fmla="*/ 12154 h 12800"/>
                <a:gd name="T46" fmla="*/ 5116 w 12800"/>
                <a:gd name="T47" fmla="*/ 11636 h 12800"/>
                <a:gd name="T48" fmla="*/ 5116 w 12800"/>
                <a:gd name="T49" fmla="*/ 10473 h 12800"/>
                <a:gd name="T50" fmla="*/ 7447 w 12800"/>
                <a:gd name="T51" fmla="*/ 10473 h 12800"/>
                <a:gd name="T52" fmla="*/ 7447 w 12800"/>
                <a:gd name="T53" fmla="*/ 11636 h 12800"/>
                <a:gd name="T54" fmla="*/ 7928 w 12800"/>
                <a:gd name="T55" fmla="*/ 12154 h 12800"/>
                <a:gd name="T56" fmla="*/ 4767 w 12800"/>
                <a:gd name="T57" fmla="*/ 12154 h 12800"/>
                <a:gd name="T58" fmla="*/ 1164 w 12800"/>
                <a:gd name="T59" fmla="*/ 9891 h 12800"/>
                <a:gd name="T60" fmla="*/ 582 w 12800"/>
                <a:gd name="T61" fmla="*/ 9286 h 12800"/>
                <a:gd name="T62" fmla="*/ 582 w 12800"/>
                <a:gd name="T63" fmla="*/ 8145 h 12800"/>
                <a:gd name="T64" fmla="*/ 12218 w 12800"/>
                <a:gd name="T65" fmla="*/ 8145 h 12800"/>
                <a:gd name="T66" fmla="*/ 12218 w 12800"/>
                <a:gd name="T67" fmla="*/ 9286 h 12800"/>
                <a:gd name="T68" fmla="*/ 11636 w 12800"/>
                <a:gd name="T69" fmla="*/ 9891 h 12800"/>
                <a:gd name="T70" fmla="*/ 1164 w 12800"/>
                <a:gd name="T71" fmla="*/ 989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11636" y="10473"/>
                  </a:moveTo>
                  <a:cubicBezTo>
                    <a:pt x="11636" y="10473"/>
                    <a:pt x="12800" y="10473"/>
                    <a:pt x="12800" y="9309"/>
                  </a:cubicBezTo>
                  <a:lnTo>
                    <a:pt x="12800" y="1164"/>
                  </a:lnTo>
                  <a:cubicBezTo>
                    <a:pt x="12800" y="0"/>
                    <a:pt x="11636" y="0"/>
                    <a:pt x="11636" y="0"/>
                  </a:cubicBezTo>
                  <a:lnTo>
                    <a:pt x="1164" y="0"/>
                  </a:lnTo>
                  <a:cubicBezTo>
                    <a:pt x="1164" y="0"/>
                    <a:pt x="0" y="0"/>
                    <a:pt x="0" y="1164"/>
                  </a:cubicBezTo>
                  <a:lnTo>
                    <a:pt x="0" y="9309"/>
                  </a:lnTo>
                  <a:cubicBezTo>
                    <a:pt x="0" y="10473"/>
                    <a:pt x="1164" y="10473"/>
                    <a:pt x="1164" y="10473"/>
                  </a:cubicBezTo>
                  <a:lnTo>
                    <a:pt x="4538" y="10473"/>
                  </a:lnTo>
                  <a:lnTo>
                    <a:pt x="4538" y="11636"/>
                  </a:lnTo>
                  <a:lnTo>
                    <a:pt x="3491" y="12800"/>
                  </a:lnTo>
                  <a:lnTo>
                    <a:pt x="9309" y="12800"/>
                  </a:lnTo>
                  <a:lnTo>
                    <a:pt x="8029" y="11636"/>
                  </a:lnTo>
                  <a:lnTo>
                    <a:pt x="8029" y="10473"/>
                  </a:lnTo>
                  <a:lnTo>
                    <a:pt x="11636" y="10473"/>
                  </a:lnTo>
                  <a:close/>
                  <a:moveTo>
                    <a:pt x="582" y="1187"/>
                  </a:moveTo>
                  <a:cubicBezTo>
                    <a:pt x="582" y="582"/>
                    <a:pt x="1164" y="582"/>
                    <a:pt x="1164" y="582"/>
                  </a:cubicBezTo>
                  <a:lnTo>
                    <a:pt x="11636" y="582"/>
                  </a:lnTo>
                  <a:cubicBezTo>
                    <a:pt x="11636" y="582"/>
                    <a:pt x="12218" y="582"/>
                    <a:pt x="12218" y="1187"/>
                  </a:cubicBezTo>
                  <a:lnTo>
                    <a:pt x="12218" y="7564"/>
                  </a:lnTo>
                  <a:lnTo>
                    <a:pt x="582" y="7564"/>
                  </a:lnTo>
                  <a:lnTo>
                    <a:pt x="582" y="1187"/>
                  </a:lnTo>
                  <a:close/>
                  <a:moveTo>
                    <a:pt x="4767" y="12154"/>
                  </a:moveTo>
                  <a:lnTo>
                    <a:pt x="5116" y="11636"/>
                  </a:lnTo>
                  <a:lnTo>
                    <a:pt x="5116" y="10473"/>
                  </a:lnTo>
                  <a:lnTo>
                    <a:pt x="7447" y="10473"/>
                  </a:lnTo>
                  <a:lnTo>
                    <a:pt x="7447" y="11636"/>
                  </a:lnTo>
                  <a:lnTo>
                    <a:pt x="7928" y="12154"/>
                  </a:lnTo>
                  <a:lnTo>
                    <a:pt x="4767" y="12154"/>
                  </a:lnTo>
                  <a:close/>
                  <a:moveTo>
                    <a:pt x="1164" y="9891"/>
                  </a:moveTo>
                  <a:cubicBezTo>
                    <a:pt x="1164" y="9891"/>
                    <a:pt x="582" y="9891"/>
                    <a:pt x="582" y="9286"/>
                  </a:cubicBezTo>
                  <a:lnTo>
                    <a:pt x="582" y="8145"/>
                  </a:lnTo>
                  <a:lnTo>
                    <a:pt x="12218" y="8145"/>
                  </a:lnTo>
                  <a:lnTo>
                    <a:pt x="12218" y="9286"/>
                  </a:lnTo>
                  <a:cubicBezTo>
                    <a:pt x="12218" y="9891"/>
                    <a:pt x="11636" y="9891"/>
                    <a:pt x="11636" y="9891"/>
                  </a:cubicBezTo>
                  <a:lnTo>
                    <a:pt x="1164" y="98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567608" y="2492896"/>
            <a:ext cx="8367870" cy="24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数据清理：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数据清理例程通过填写缺失的值、光滑噪声数据、识别或删除离群点并解决不一致性来“清理”数据。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主要是达到如下目标：格式标准化，异常数据清除，错误纠正，重复数据的清除。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9696" y="2564904"/>
            <a:ext cx="767684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数据集成：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数据集成例程将多个数据源中的数据结合起来并统一存储，建立数据仓库的过程实际上就是数据集成。</a:t>
            </a: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1C11808-7332-417F-B46C-5276CF21FA8E}"/>
              </a:ext>
            </a:extLst>
          </p:cNvPr>
          <p:cNvGrpSpPr>
            <a:grpSpLocks noChangeAspect="1"/>
          </p:cNvGrpSpPr>
          <p:nvPr/>
        </p:nvGrpSpPr>
        <p:grpSpPr>
          <a:xfrm>
            <a:off x="1155102" y="2636912"/>
            <a:ext cx="1941907" cy="1433572"/>
            <a:chOff x="2994025" y="1274763"/>
            <a:chExt cx="6203951" cy="4579937"/>
          </a:xfrm>
        </p:grpSpPr>
        <p:sp>
          <p:nvSpPr>
            <p:cNvPr id="6" name="iṡḷídê">
              <a:extLst>
                <a:ext uri="{FF2B5EF4-FFF2-40B4-BE49-F238E27FC236}">
                  <a16:creationId xmlns:a16="http://schemas.microsoft.com/office/drawing/2014/main" id="{57D13692-4DA5-48FD-8FF3-120618E88567}"/>
                </a:ext>
              </a:extLst>
            </p:cNvPr>
            <p:cNvSpPr/>
            <p:nvPr/>
          </p:nvSpPr>
          <p:spPr bwMode="auto">
            <a:xfrm>
              <a:off x="5121275" y="1401763"/>
              <a:ext cx="225425" cy="334962"/>
            </a:xfrm>
            <a:custGeom>
              <a:avLst/>
              <a:gdLst>
                <a:gd name="T0" fmla="*/ 2 w 110"/>
                <a:gd name="T1" fmla="*/ 0 h 163"/>
                <a:gd name="T2" fmla="*/ 57 w 110"/>
                <a:gd name="T3" fmla="*/ 33 h 163"/>
                <a:gd name="T4" fmla="*/ 89 w 110"/>
                <a:gd name="T5" fmla="*/ 149 h 163"/>
                <a:gd name="T6" fmla="*/ 83 w 110"/>
                <a:gd name="T7" fmla="*/ 162 h 163"/>
                <a:gd name="T8" fmla="*/ 0 w 11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63">
                  <a:moveTo>
                    <a:pt x="2" y="0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96" y="58"/>
                    <a:pt x="110" y="108"/>
                    <a:pt x="89" y="149"/>
                  </a:cubicBezTo>
                  <a:cubicBezTo>
                    <a:pt x="85" y="158"/>
                    <a:pt x="82" y="163"/>
                    <a:pt x="83" y="162"/>
                  </a:cubicBezTo>
                  <a:cubicBezTo>
                    <a:pt x="85" y="160"/>
                    <a:pt x="0" y="0"/>
                    <a:pt x="0" y="0"/>
                  </a:cubicBezTo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šľíḋè">
              <a:extLst>
                <a:ext uri="{FF2B5EF4-FFF2-40B4-BE49-F238E27FC236}">
                  <a16:creationId xmlns:a16="http://schemas.microsoft.com/office/drawing/2014/main" id="{F1529939-77CD-483C-8860-3250F90DD204}"/>
                </a:ext>
              </a:extLst>
            </p:cNvPr>
            <p:cNvSpPr/>
            <p:nvPr/>
          </p:nvSpPr>
          <p:spPr bwMode="auto">
            <a:xfrm>
              <a:off x="4683125" y="2003425"/>
              <a:ext cx="250825" cy="463550"/>
            </a:xfrm>
            <a:custGeom>
              <a:avLst/>
              <a:gdLst>
                <a:gd name="T0" fmla="*/ 75 w 122"/>
                <a:gd name="T1" fmla="*/ 226 h 226"/>
                <a:gd name="T2" fmla="*/ 47 w 122"/>
                <a:gd name="T3" fmla="*/ 226 h 226"/>
                <a:gd name="T4" fmla="*/ 0 w 122"/>
                <a:gd name="T5" fmla="*/ 179 h 226"/>
                <a:gd name="T6" fmla="*/ 0 w 122"/>
                <a:gd name="T7" fmla="*/ 47 h 226"/>
                <a:gd name="T8" fmla="*/ 47 w 122"/>
                <a:gd name="T9" fmla="*/ 0 h 226"/>
                <a:gd name="T10" fmla="*/ 75 w 122"/>
                <a:gd name="T11" fmla="*/ 0 h 226"/>
                <a:gd name="T12" fmla="*/ 122 w 122"/>
                <a:gd name="T13" fmla="*/ 47 h 226"/>
                <a:gd name="T14" fmla="*/ 122 w 122"/>
                <a:gd name="T15" fmla="*/ 179 h 226"/>
                <a:gd name="T16" fmla="*/ 75 w 122"/>
                <a:gd name="T1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6">
                  <a:moveTo>
                    <a:pt x="75" y="226"/>
                  </a:moveTo>
                  <a:cubicBezTo>
                    <a:pt x="47" y="226"/>
                    <a:pt x="47" y="226"/>
                    <a:pt x="47" y="226"/>
                  </a:cubicBezTo>
                  <a:cubicBezTo>
                    <a:pt x="21" y="226"/>
                    <a:pt x="0" y="205"/>
                    <a:pt x="0" y="17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01" y="0"/>
                    <a:pt x="122" y="21"/>
                    <a:pt x="122" y="47"/>
                  </a:cubicBezTo>
                  <a:cubicBezTo>
                    <a:pt x="122" y="179"/>
                    <a:pt x="122" y="179"/>
                    <a:pt x="122" y="179"/>
                  </a:cubicBezTo>
                  <a:cubicBezTo>
                    <a:pt x="122" y="205"/>
                    <a:pt x="101" y="226"/>
                    <a:pt x="75" y="226"/>
                  </a:cubicBezTo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šľíḓe">
              <a:extLst>
                <a:ext uri="{FF2B5EF4-FFF2-40B4-BE49-F238E27FC236}">
                  <a16:creationId xmlns:a16="http://schemas.microsoft.com/office/drawing/2014/main" id="{0053B702-E3CB-4C76-A582-70F56B18667B}"/>
                </a:ext>
              </a:extLst>
            </p:cNvPr>
            <p:cNvSpPr/>
            <p:nvPr/>
          </p:nvSpPr>
          <p:spPr bwMode="auto">
            <a:xfrm>
              <a:off x="4471988" y="1323975"/>
              <a:ext cx="820738" cy="812800"/>
            </a:xfrm>
            <a:custGeom>
              <a:avLst/>
              <a:gdLst>
                <a:gd name="T0" fmla="*/ 399 w 400"/>
                <a:gd name="T1" fmla="*/ 200 h 396"/>
                <a:gd name="T2" fmla="*/ 350 w 400"/>
                <a:gd name="T3" fmla="*/ 240 h 396"/>
                <a:gd name="T4" fmla="*/ 358 w 400"/>
                <a:gd name="T5" fmla="*/ 263 h 396"/>
                <a:gd name="T6" fmla="*/ 351 w 400"/>
                <a:gd name="T7" fmla="*/ 274 h 396"/>
                <a:gd name="T8" fmla="*/ 287 w 400"/>
                <a:gd name="T9" fmla="*/ 379 h 396"/>
                <a:gd name="T10" fmla="*/ 203 w 400"/>
                <a:gd name="T11" fmla="*/ 391 h 396"/>
                <a:gd name="T12" fmla="*/ 161 w 400"/>
                <a:gd name="T13" fmla="*/ 392 h 396"/>
                <a:gd name="T14" fmla="*/ 99 w 400"/>
                <a:gd name="T15" fmla="*/ 387 h 396"/>
                <a:gd name="T16" fmla="*/ 82 w 400"/>
                <a:gd name="T17" fmla="*/ 375 h 396"/>
                <a:gd name="T18" fmla="*/ 56 w 400"/>
                <a:gd name="T19" fmla="*/ 342 h 396"/>
                <a:gd name="T20" fmla="*/ 47 w 400"/>
                <a:gd name="T21" fmla="*/ 327 h 396"/>
                <a:gd name="T22" fmla="*/ 2 w 400"/>
                <a:gd name="T23" fmla="*/ 172 h 396"/>
                <a:gd name="T24" fmla="*/ 221 w 400"/>
                <a:gd name="T25" fmla="*/ 8 h 396"/>
                <a:gd name="T26" fmla="*/ 230 w 400"/>
                <a:gd name="T27" fmla="*/ 9 h 396"/>
                <a:gd name="T28" fmla="*/ 375 w 400"/>
                <a:gd name="T29" fmla="*/ 93 h 396"/>
                <a:gd name="T30" fmla="*/ 380 w 400"/>
                <a:gd name="T31" fmla="*/ 100 h 396"/>
                <a:gd name="T32" fmla="*/ 380 w 400"/>
                <a:gd name="T33" fmla="*/ 100 h 396"/>
                <a:gd name="T34" fmla="*/ 395 w 400"/>
                <a:gd name="T35" fmla="*/ 179 h 396"/>
                <a:gd name="T36" fmla="*/ 399 w 400"/>
                <a:gd name="T37" fmla="*/ 20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0" h="396">
                  <a:moveTo>
                    <a:pt x="399" y="200"/>
                  </a:moveTo>
                  <a:cubicBezTo>
                    <a:pt x="400" y="211"/>
                    <a:pt x="350" y="229"/>
                    <a:pt x="350" y="240"/>
                  </a:cubicBezTo>
                  <a:cubicBezTo>
                    <a:pt x="358" y="263"/>
                    <a:pt x="358" y="263"/>
                    <a:pt x="358" y="263"/>
                  </a:cubicBezTo>
                  <a:cubicBezTo>
                    <a:pt x="297" y="240"/>
                    <a:pt x="351" y="274"/>
                    <a:pt x="351" y="274"/>
                  </a:cubicBezTo>
                  <a:cubicBezTo>
                    <a:pt x="332" y="328"/>
                    <a:pt x="339" y="358"/>
                    <a:pt x="287" y="379"/>
                  </a:cubicBezTo>
                  <a:cubicBezTo>
                    <a:pt x="261" y="389"/>
                    <a:pt x="233" y="394"/>
                    <a:pt x="203" y="391"/>
                  </a:cubicBezTo>
                  <a:cubicBezTo>
                    <a:pt x="188" y="390"/>
                    <a:pt x="175" y="391"/>
                    <a:pt x="161" y="392"/>
                  </a:cubicBezTo>
                  <a:cubicBezTo>
                    <a:pt x="138" y="394"/>
                    <a:pt x="118" y="396"/>
                    <a:pt x="99" y="387"/>
                  </a:cubicBezTo>
                  <a:cubicBezTo>
                    <a:pt x="93" y="385"/>
                    <a:pt x="88" y="381"/>
                    <a:pt x="82" y="375"/>
                  </a:cubicBezTo>
                  <a:cubicBezTo>
                    <a:pt x="72" y="365"/>
                    <a:pt x="63" y="354"/>
                    <a:pt x="56" y="342"/>
                  </a:cubicBezTo>
                  <a:cubicBezTo>
                    <a:pt x="53" y="337"/>
                    <a:pt x="50" y="332"/>
                    <a:pt x="47" y="327"/>
                  </a:cubicBezTo>
                  <a:cubicBezTo>
                    <a:pt x="32" y="297"/>
                    <a:pt x="0" y="208"/>
                    <a:pt x="2" y="172"/>
                  </a:cubicBezTo>
                  <a:cubicBezTo>
                    <a:pt x="9" y="69"/>
                    <a:pt x="108" y="0"/>
                    <a:pt x="221" y="8"/>
                  </a:cubicBezTo>
                  <a:cubicBezTo>
                    <a:pt x="224" y="8"/>
                    <a:pt x="227" y="8"/>
                    <a:pt x="230" y="9"/>
                  </a:cubicBezTo>
                  <a:cubicBezTo>
                    <a:pt x="291" y="13"/>
                    <a:pt x="343" y="45"/>
                    <a:pt x="375" y="93"/>
                  </a:cubicBezTo>
                  <a:cubicBezTo>
                    <a:pt x="377" y="95"/>
                    <a:pt x="379" y="98"/>
                    <a:pt x="380" y="100"/>
                  </a:cubicBezTo>
                  <a:cubicBezTo>
                    <a:pt x="380" y="100"/>
                    <a:pt x="380" y="100"/>
                    <a:pt x="380" y="100"/>
                  </a:cubicBezTo>
                  <a:cubicBezTo>
                    <a:pt x="390" y="115"/>
                    <a:pt x="395" y="179"/>
                    <a:pt x="395" y="179"/>
                  </a:cubicBezTo>
                  <a:cubicBezTo>
                    <a:pt x="397" y="186"/>
                    <a:pt x="398" y="193"/>
                    <a:pt x="399" y="200"/>
                  </a:cubicBezTo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şḻíḓê">
              <a:extLst>
                <a:ext uri="{FF2B5EF4-FFF2-40B4-BE49-F238E27FC236}">
                  <a16:creationId xmlns:a16="http://schemas.microsoft.com/office/drawing/2014/main" id="{0D35052E-CD67-4136-B8D4-2ED7F36D55FF}"/>
                </a:ext>
              </a:extLst>
            </p:cNvPr>
            <p:cNvSpPr/>
            <p:nvPr/>
          </p:nvSpPr>
          <p:spPr bwMode="auto">
            <a:xfrm>
              <a:off x="4633913" y="1462088"/>
              <a:ext cx="647700" cy="822325"/>
            </a:xfrm>
            <a:custGeom>
              <a:avLst/>
              <a:gdLst>
                <a:gd name="T0" fmla="*/ 315 w 316"/>
                <a:gd name="T1" fmla="*/ 166 h 401"/>
                <a:gd name="T2" fmla="*/ 314 w 316"/>
                <a:gd name="T3" fmla="*/ 194 h 401"/>
                <a:gd name="T4" fmla="*/ 311 w 316"/>
                <a:gd name="T5" fmla="*/ 241 h 401"/>
                <a:gd name="T6" fmla="*/ 308 w 316"/>
                <a:gd name="T7" fmla="*/ 258 h 401"/>
                <a:gd name="T8" fmla="*/ 302 w 316"/>
                <a:gd name="T9" fmla="*/ 311 h 401"/>
                <a:gd name="T10" fmla="*/ 178 w 316"/>
                <a:gd name="T11" fmla="*/ 400 h 401"/>
                <a:gd name="T12" fmla="*/ 172 w 316"/>
                <a:gd name="T13" fmla="*/ 400 h 401"/>
                <a:gd name="T14" fmla="*/ 150 w 316"/>
                <a:gd name="T15" fmla="*/ 401 h 401"/>
                <a:gd name="T16" fmla="*/ 129 w 316"/>
                <a:gd name="T17" fmla="*/ 398 h 401"/>
                <a:gd name="T18" fmla="*/ 91 w 316"/>
                <a:gd name="T19" fmla="*/ 386 h 401"/>
                <a:gd name="T20" fmla="*/ 91 w 316"/>
                <a:gd name="T21" fmla="*/ 386 h 401"/>
                <a:gd name="T22" fmla="*/ 20 w 316"/>
                <a:gd name="T23" fmla="*/ 320 h 401"/>
                <a:gd name="T24" fmla="*/ 0 w 316"/>
                <a:gd name="T25" fmla="*/ 249 h 401"/>
                <a:gd name="T26" fmla="*/ 0 w 316"/>
                <a:gd name="T27" fmla="*/ 244 h 401"/>
                <a:gd name="T28" fmla="*/ 0 w 316"/>
                <a:gd name="T29" fmla="*/ 237 h 401"/>
                <a:gd name="T30" fmla="*/ 0 w 316"/>
                <a:gd name="T31" fmla="*/ 236 h 401"/>
                <a:gd name="T32" fmla="*/ 0 w 316"/>
                <a:gd name="T33" fmla="*/ 231 h 401"/>
                <a:gd name="T34" fmla="*/ 1 w 316"/>
                <a:gd name="T35" fmla="*/ 218 h 401"/>
                <a:gd name="T36" fmla="*/ 3 w 316"/>
                <a:gd name="T37" fmla="*/ 172 h 401"/>
                <a:gd name="T38" fmla="*/ 4 w 316"/>
                <a:gd name="T39" fmla="*/ 171 h 401"/>
                <a:gd name="T40" fmla="*/ 4 w 316"/>
                <a:gd name="T41" fmla="*/ 171 h 401"/>
                <a:gd name="T42" fmla="*/ 4 w 316"/>
                <a:gd name="T43" fmla="*/ 163 h 401"/>
                <a:gd name="T44" fmla="*/ 4 w 316"/>
                <a:gd name="T45" fmla="*/ 156 h 401"/>
                <a:gd name="T46" fmla="*/ 5 w 316"/>
                <a:gd name="T47" fmla="*/ 150 h 401"/>
                <a:gd name="T48" fmla="*/ 5 w 316"/>
                <a:gd name="T49" fmla="*/ 148 h 401"/>
                <a:gd name="T50" fmla="*/ 11 w 316"/>
                <a:gd name="T51" fmla="*/ 118 h 401"/>
                <a:gd name="T52" fmla="*/ 18 w 316"/>
                <a:gd name="T53" fmla="*/ 98 h 401"/>
                <a:gd name="T54" fmla="*/ 19 w 316"/>
                <a:gd name="T55" fmla="*/ 95 h 401"/>
                <a:gd name="T56" fmla="*/ 28 w 316"/>
                <a:gd name="T57" fmla="*/ 79 h 401"/>
                <a:gd name="T58" fmla="*/ 28 w 316"/>
                <a:gd name="T59" fmla="*/ 79 h 401"/>
                <a:gd name="T60" fmla="*/ 72 w 316"/>
                <a:gd name="T61" fmla="*/ 31 h 401"/>
                <a:gd name="T62" fmla="*/ 83 w 316"/>
                <a:gd name="T63" fmla="*/ 24 h 401"/>
                <a:gd name="T64" fmla="*/ 173 w 316"/>
                <a:gd name="T65" fmla="*/ 2 h 401"/>
                <a:gd name="T66" fmla="*/ 242 w 316"/>
                <a:gd name="T67" fmla="*/ 25 h 401"/>
                <a:gd name="T68" fmla="*/ 278 w 316"/>
                <a:gd name="T69" fmla="*/ 54 h 401"/>
                <a:gd name="T70" fmla="*/ 309 w 316"/>
                <a:gd name="T71" fmla="*/ 109 h 401"/>
                <a:gd name="T72" fmla="*/ 310 w 316"/>
                <a:gd name="T73" fmla="*/ 112 h 401"/>
                <a:gd name="T74" fmla="*/ 314 w 316"/>
                <a:gd name="T75" fmla="*/ 133 h 401"/>
                <a:gd name="T76" fmla="*/ 315 w 316"/>
                <a:gd name="T77" fmla="*/ 16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6" h="401">
                  <a:moveTo>
                    <a:pt x="315" y="166"/>
                  </a:moveTo>
                  <a:cubicBezTo>
                    <a:pt x="314" y="194"/>
                    <a:pt x="314" y="194"/>
                    <a:pt x="314" y="194"/>
                  </a:cubicBezTo>
                  <a:cubicBezTo>
                    <a:pt x="311" y="241"/>
                    <a:pt x="311" y="241"/>
                    <a:pt x="311" y="241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7" y="265"/>
                    <a:pt x="304" y="304"/>
                    <a:pt x="302" y="311"/>
                  </a:cubicBezTo>
                  <a:cubicBezTo>
                    <a:pt x="289" y="377"/>
                    <a:pt x="246" y="391"/>
                    <a:pt x="178" y="400"/>
                  </a:cubicBezTo>
                  <a:cubicBezTo>
                    <a:pt x="176" y="400"/>
                    <a:pt x="174" y="400"/>
                    <a:pt x="172" y="400"/>
                  </a:cubicBezTo>
                  <a:cubicBezTo>
                    <a:pt x="165" y="401"/>
                    <a:pt x="158" y="401"/>
                    <a:pt x="150" y="401"/>
                  </a:cubicBezTo>
                  <a:cubicBezTo>
                    <a:pt x="143" y="400"/>
                    <a:pt x="136" y="399"/>
                    <a:pt x="129" y="398"/>
                  </a:cubicBezTo>
                  <a:cubicBezTo>
                    <a:pt x="116" y="396"/>
                    <a:pt x="103" y="391"/>
                    <a:pt x="91" y="386"/>
                  </a:cubicBezTo>
                  <a:cubicBezTo>
                    <a:pt x="91" y="386"/>
                    <a:pt x="91" y="386"/>
                    <a:pt x="91" y="386"/>
                  </a:cubicBezTo>
                  <a:cubicBezTo>
                    <a:pt x="61" y="372"/>
                    <a:pt x="36" y="349"/>
                    <a:pt x="20" y="320"/>
                  </a:cubicBezTo>
                  <a:cubicBezTo>
                    <a:pt x="8" y="299"/>
                    <a:pt x="1" y="275"/>
                    <a:pt x="0" y="249"/>
                  </a:cubicBezTo>
                  <a:cubicBezTo>
                    <a:pt x="0" y="247"/>
                    <a:pt x="0" y="245"/>
                    <a:pt x="0" y="244"/>
                  </a:cubicBezTo>
                  <a:cubicBezTo>
                    <a:pt x="0" y="242"/>
                    <a:pt x="0" y="239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4" y="156"/>
                    <a:pt x="4" y="156"/>
                    <a:pt x="4" y="156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38"/>
                    <a:pt x="8" y="128"/>
                    <a:pt x="11" y="118"/>
                  </a:cubicBezTo>
                  <a:cubicBezTo>
                    <a:pt x="13" y="111"/>
                    <a:pt x="15" y="104"/>
                    <a:pt x="18" y="98"/>
                  </a:cubicBezTo>
                  <a:cubicBezTo>
                    <a:pt x="19" y="97"/>
                    <a:pt x="19" y="96"/>
                    <a:pt x="19" y="95"/>
                  </a:cubicBezTo>
                  <a:cubicBezTo>
                    <a:pt x="22" y="89"/>
                    <a:pt x="25" y="84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9" y="60"/>
                    <a:pt x="54" y="44"/>
                    <a:pt x="72" y="31"/>
                  </a:cubicBezTo>
                  <a:cubicBezTo>
                    <a:pt x="76" y="29"/>
                    <a:pt x="80" y="26"/>
                    <a:pt x="83" y="24"/>
                  </a:cubicBezTo>
                  <a:cubicBezTo>
                    <a:pt x="110" y="8"/>
                    <a:pt x="141" y="0"/>
                    <a:pt x="173" y="2"/>
                  </a:cubicBezTo>
                  <a:cubicBezTo>
                    <a:pt x="200" y="3"/>
                    <a:pt x="220" y="11"/>
                    <a:pt x="242" y="25"/>
                  </a:cubicBezTo>
                  <a:cubicBezTo>
                    <a:pt x="256" y="32"/>
                    <a:pt x="268" y="42"/>
                    <a:pt x="278" y="54"/>
                  </a:cubicBezTo>
                  <a:cubicBezTo>
                    <a:pt x="292" y="69"/>
                    <a:pt x="302" y="88"/>
                    <a:pt x="309" y="109"/>
                  </a:cubicBezTo>
                  <a:cubicBezTo>
                    <a:pt x="309" y="110"/>
                    <a:pt x="310" y="111"/>
                    <a:pt x="310" y="112"/>
                  </a:cubicBezTo>
                  <a:cubicBezTo>
                    <a:pt x="312" y="119"/>
                    <a:pt x="314" y="126"/>
                    <a:pt x="314" y="133"/>
                  </a:cubicBezTo>
                  <a:cubicBezTo>
                    <a:pt x="316" y="144"/>
                    <a:pt x="316" y="155"/>
                    <a:pt x="315" y="166"/>
                  </a:cubicBezTo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ṧľíḓé">
              <a:extLst>
                <a:ext uri="{FF2B5EF4-FFF2-40B4-BE49-F238E27FC236}">
                  <a16:creationId xmlns:a16="http://schemas.microsoft.com/office/drawing/2014/main" id="{52EB684C-3FA0-4B7B-A849-900545816431}"/>
                </a:ext>
              </a:extLst>
            </p:cNvPr>
            <p:cNvSpPr/>
            <p:nvPr/>
          </p:nvSpPr>
          <p:spPr bwMode="auto">
            <a:xfrm>
              <a:off x="4459288" y="1274763"/>
              <a:ext cx="771525" cy="931862"/>
            </a:xfrm>
            <a:custGeom>
              <a:avLst/>
              <a:gdLst>
                <a:gd name="T0" fmla="*/ 343 w 376"/>
                <a:gd name="T1" fmla="*/ 117 h 454"/>
                <a:gd name="T2" fmla="*/ 285 w 376"/>
                <a:gd name="T3" fmla="*/ 243 h 454"/>
                <a:gd name="T4" fmla="*/ 282 w 376"/>
                <a:gd name="T5" fmla="*/ 289 h 454"/>
                <a:gd name="T6" fmla="*/ 275 w 376"/>
                <a:gd name="T7" fmla="*/ 310 h 454"/>
                <a:gd name="T8" fmla="*/ 260 w 376"/>
                <a:gd name="T9" fmla="*/ 322 h 454"/>
                <a:gd name="T10" fmla="*/ 244 w 376"/>
                <a:gd name="T11" fmla="*/ 306 h 454"/>
                <a:gd name="T12" fmla="*/ 244 w 376"/>
                <a:gd name="T13" fmla="*/ 305 h 454"/>
                <a:gd name="T14" fmla="*/ 245 w 376"/>
                <a:gd name="T15" fmla="*/ 271 h 454"/>
                <a:gd name="T16" fmla="*/ 228 w 376"/>
                <a:gd name="T17" fmla="*/ 316 h 454"/>
                <a:gd name="T18" fmla="*/ 174 w 376"/>
                <a:gd name="T19" fmla="*/ 403 h 454"/>
                <a:gd name="T20" fmla="*/ 106 w 376"/>
                <a:gd name="T21" fmla="*/ 454 h 454"/>
                <a:gd name="T22" fmla="*/ 0 w 376"/>
                <a:gd name="T23" fmla="*/ 247 h 454"/>
                <a:gd name="T24" fmla="*/ 2 w 376"/>
                <a:gd name="T25" fmla="*/ 211 h 454"/>
                <a:gd name="T26" fmla="*/ 8 w 376"/>
                <a:gd name="T27" fmla="*/ 179 h 454"/>
                <a:gd name="T28" fmla="*/ 293 w 376"/>
                <a:gd name="T29" fmla="*/ 69 h 454"/>
                <a:gd name="T30" fmla="*/ 343 w 376"/>
                <a:gd name="T31" fmla="*/ 11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6" h="454">
                  <a:moveTo>
                    <a:pt x="343" y="117"/>
                  </a:moveTo>
                  <a:cubicBezTo>
                    <a:pt x="376" y="208"/>
                    <a:pt x="289" y="201"/>
                    <a:pt x="285" y="243"/>
                  </a:cubicBezTo>
                  <a:cubicBezTo>
                    <a:pt x="285" y="248"/>
                    <a:pt x="283" y="255"/>
                    <a:pt x="282" y="289"/>
                  </a:cubicBezTo>
                  <a:cubicBezTo>
                    <a:pt x="275" y="310"/>
                    <a:pt x="275" y="310"/>
                    <a:pt x="275" y="310"/>
                  </a:cubicBezTo>
                  <a:cubicBezTo>
                    <a:pt x="273" y="317"/>
                    <a:pt x="267" y="322"/>
                    <a:pt x="260" y="322"/>
                  </a:cubicBezTo>
                  <a:cubicBezTo>
                    <a:pt x="251" y="322"/>
                    <a:pt x="244" y="315"/>
                    <a:pt x="244" y="306"/>
                  </a:cubicBezTo>
                  <a:cubicBezTo>
                    <a:pt x="244" y="305"/>
                    <a:pt x="244" y="305"/>
                    <a:pt x="244" y="305"/>
                  </a:cubicBezTo>
                  <a:cubicBezTo>
                    <a:pt x="245" y="271"/>
                    <a:pt x="245" y="271"/>
                    <a:pt x="245" y="271"/>
                  </a:cubicBezTo>
                  <a:cubicBezTo>
                    <a:pt x="228" y="316"/>
                    <a:pt x="228" y="316"/>
                    <a:pt x="228" y="316"/>
                  </a:cubicBezTo>
                  <a:cubicBezTo>
                    <a:pt x="216" y="349"/>
                    <a:pt x="197" y="378"/>
                    <a:pt x="174" y="403"/>
                  </a:cubicBezTo>
                  <a:cubicBezTo>
                    <a:pt x="154" y="424"/>
                    <a:pt x="132" y="441"/>
                    <a:pt x="106" y="454"/>
                  </a:cubicBezTo>
                  <a:cubicBezTo>
                    <a:pt x="106" y="454"/>
                    <a:pt x="0" y="391"/>
                    <a:pt x="0" y="247"/>
                  </a:cubicBezTo>
                  <a:cubicBezTo>
                    <a:pt x="0" y="235"/>
                    <a:pt x="0" y="223"/>
                    <a:pt x="2" y="211"/>
                  </a:cubicBezTo>
                  <a:cubicBezTo>
                    <a:pt x="3" y="199"/>
                    <a:pt x="5" y="189"/>
                    <a:pt x="8" y="179"/>
                  </a:cubicBezTo>
                  <a:cubicBezTo>
                    <a:pt x="52" y="0"/>
                    <a:pt x="272" y="61"/>
                    <a:pt x="293" y="69"/>
                  </a:cubicBezTo>
                  <a:cubicBezTo>
                    <a:pt x="315" y="77"/>
                    <a:pt x="343" y="117"/>
                    <a:pt x="343" y="117"/>
                  </a:cubicBezTo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ṡ1idè">
              <a:extLst>
                <a:ext uri="{FF2B5EF4-FFF2-40B4-BE49-F238E27FC236}">
                  <a16:creationId xmlns:a16="http://schemas.microsoft.com/office/drawing/2014/main" id="{6C148462-C18B-4A85-B157-622B136B7C3B}"/>
                </a:ext>
              </a:extLst>
            </p:cNvPr>
            <p:cNvSpPr/>
            <p:nvPr/>
          </p:nvSpPr>
          <p:spPr bwMode="auto">
            <a:xfrm>
              <a:off x="5257800" y="1881188"/>
              <a:ext cx="60325" cy="160337"/>
            </a:xfrm>
            <a:custGeom>
              <a:avLst/>
              <a:gdLst>
                <a:gd name="T0" fmla="*/ 30 w 30"/>
                <a:gd name="T1" fmla="*/ 58 h 78"/>
                <a:gd name="T2" fmla="*/ 30 w 30"/>
                <a:gd name="T3" fmla="*/ 60 h 78"/>
                <a:gd name="T4" fmla="*/ 0 w 30"/>
                <a:gd name="T5" fmla="*/ 77 h 78"/>
                <a:gd name="T6" fmla="*/ 3 w 30"/>
                <a:gd name="T7" fmla="*/ 0 h 78"/>
                <a:gd name="T8" fmla="*/ 30 w 30"/>
                <a:gd name="T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78">
                  <a:moveTo>
                    <a:pt x="30" y="58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70"/>
                    <a:pt x="21" y="78"/>
                    <a:pt x="0" y="7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26"/>
                    <a:pt x="29" y="42"/>
                    <a:pt x="30" y="58"/>
                  </a:cubicBez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šľïḑe">
              <a:extLst>
                <a:ext uri="{FF2B5EF4-FFF2-40B4-BE49-F238E27FC236}">
                  <a16:creationId xmlns:a16="http://schemas.microsoft.com/office/drawing/2014/main" id="{90493F10-971B-4D5C-8893-2E8CBA289BE4}"/>
                </a:ext>
              </a:extLst>
            </p:cNvPr>
            <p:cNvSpPr/>
            <p:nvPr/>
          </p:nvSpPr>
          <p:spPr bwMode="auto">
            <a:xfrm>
              <a:off x="5180013" y="1768475"/>
              <a:ext cx="136525" cy="41275"/>
            </a:xfrm>
            <a:custGeom>
              <a:avLst/>
              <a:gdLst>
                <a:gd name="T0" fmla="*/ 57 w 67"/>
                <a:gd name="T1" fmla="*/ 20 h 20"/>
                <a:gd name="T2" fmla="*/ 9 w 67"/>
                <a:gd name="T3" fmla="*/ 20 h 20"/>
                <a:gd name="T4" fmla="*/ 0 w 67"/>
                <a:gd name="T5" fmla="*/ 10 h 20"/>
                <a:gd name="T6" fmla="*/ 9 w 67"/>
                <a:gd name="T7" fmla="*/ 0 h 20"/>
                <a:gd name="T8" fmla="*/ 57 w 67"/>
                <a:gd name="T9" fmla="*/ 0 h 20"/>
                <a:gd name="T10" fmla="*/ 67 w 67"/>
                <a:gd name="T11" fmla="*/ 10 h 20"/>
                <a:gd name="T12" fmla="*/ 57 w 6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0">
                  <a:moveTo>
                    <a:pt x="57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2" y="0"/>
                    <a:pt x="67" y="4"/>
                    <a:pt x="67" y="10"/>
                  </a:cubicBezTo>
                  <a:cubicBezTo>
                    <a:pt x="67" y="15"/>
                    <a:pt x="62" y="20"/>
                    <a:pt x="57" y="20"/>
                  </a:cubicBezTo>
                  <a:close/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ḻïdê">
              <a:extLst>
                <a:ext uri="{FF2B5EF4-FFF2-40B4-BE49-F238E27FC236}">
                  <a16:creationId xmlns:a16="http://schemas.microsoft.com/office/drawing/2014/main" id="{E383F449-A9A4-4CDE-8A50-D45AD18ADF9D}"/>
                </a:ext>
              </a:extLst>
            </p:cNvPr>
            <p:cNvSpPr/>
            <p:nvPr/>
          </p:nvSpPr>
          <p:spPr bwMode="auto">
            <a:xfrm>
              <a:off x="5226050" y="1830388"/>
              <a:ext cx="28575" cy="50800"/>
            </a:xfrm>
            <a:custGeom>
              <a:avLst/>
              <a:gdLst>
                <a:gd name="T0" fmla="*/ 7 w 14"/>
                <a:gd name="T1" fmla="*/ 25 h 25"/>
                <a:gd name="T2" fmla="*/ 7 w 14"/>
                <a:gd name="T3" fmla="*/ 25 h 25"/>
                <a:gd name="T4" fmla="*/ 0 w 14"/>
                <a:gd name="T5" fmla="*/ 18 h 25"/>
                <a:gd name="T6" fmla="*/ 0 w 14"/>
                <a:gd name="T7" fmla="*/ 8 h 25"/>
                <a:gd name="T8" fmla="*/ 7 w 14"/>
                <a:gd name="T9" fmla="*/ 0 h 25"/>
                <a:gd name="T10" fmla="*/ 14 w 14"/>
                <a:gd name="T11" fmla="*/ 8 h 25"/>
                <a:gd name="T12" fmla="*/ 14 w 14"/>
                <a:gd name="T13" fmla="*/ 18 h 25"/>
                <a:gd name="T14" fmla="*/ 7 w 14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3" y="25"/>
                    <a:pt x="0" y="22"/>
                    <a:pt x="0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22"/>
                    <a:pt x="11" y="25"/>
                    <a:pt x="7" y="25"/>
                  </a:cubicBezTo>
                  <a:close/>
                </a:path>
              </a:pathLst>
            </a:cu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śḷîdé">
              <a:extLst>
                <a:ext uri="{FF2B5EF4-FFF2-40B4-BE49-F238E27FC236}">
                  <a16:creationId xmlns:a16="http://schemas.microsoft.com/office/drawing/2014/main" id="{07A8B423-4122-4C56-836B-3C969B55D8D9}"/>
                </a:ext>
              </a:extLst>
            </p:cNvPr>
            <p:cNvSpPr/>
            <p:nvPr/>
          </p:nvSpPr>
          <p:spPr bwMode="auto">
            <a:xfrm>
              <a:off x="4459288" y="1641475"/>
              <a:ext cx="357188" cy="565150"/>
            </a:xfrm>
            <a:custGeom>
              <a:avLst/>
              <a:gdLst>
                <a:gd name="T0" fmla="*/ 8 w 174"/>
                <a:gd name="T1" fmla="*/ 0 h 275"/>
                <a:gd name="T2" fmla="*/ 8 w 174"/>
                <a:gd name="T3" fmla="*/ 0 h 275"/>
                <a:gd name="T4" fmla="*/ 2 w 174"/>
                <a:gd name="T5" fmla="*/ 32 h 275"/>
                <a:gd name="T6" fmla="*/ 0 w 174"/>
                <a:gd name="T7" fmla="*/ 68 h 275"/>
                <a:gd name="T8" fmla="*/ 106 w 174"/>
                <a:gd name="T9" fmla="*/ 275 h 275"/>
                <a:gd name="T10" fmla="*/ 174 w 174"/>
                <a:gd name="T11" fmla="*/ 224 h 275"/>
                <a:gd name="T12" fmla="*/ 56 w 174"/>
                <a:gd name="T13" fmla="*/ 121 h 275"/>
                <a:gd name="T14" fmla="*/ 8 w 174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75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10"/>
                    <a:pt x="3" y="20"/>
                    <a:pt x="2" y="32"/>
                  </a:cubicBezTo>
                  <a:cubicBezTo>
                    <a:pt x="0" y="44"/>
                    <a:pt x="0" y="56"/>
                    <a:pt x="0" y="68"/>
                  </a:cubicBezTo>
                  <a:cubicBezTo>
                    <a:pt x="0" y="212"/>
                    <a:pt x="106" y="275"/>
                    <a:pt x="106" y="275"/>
                  </a:cubicBezTo>
                  <a:cubicBezTo>
                    <a:pt x="132" y="262"/>
                    <a:pt x="154" y="245"/>
                    <a:pt x="174" y="224"/>
                  </a:cubicBezTo>
                  <a:cubicBezTo>
                    <a:pt x="157" y="219"/>
                    <a:pt x="104" y="199"/>
                    <a:pt x="56" y="121"/>
                  </a:cubicBezTo>
                  <a:cubicBezTo>
                    <a:pt x="25" y="69"/>
                    <a:pt x="12" y="28"/>
                    <a:pt x="8" y="0"/>
                  </a:cubicBezTo>
                </a:path>
              </a:pathLst>
            </a:custGeom>
            <a:solidFill>
              <a:srgbClr val="654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şļïďè">
              <a:extLst>
                <a:ext uri="{FF2B5EF4-FFF2-40B4-BE49-F238E27FC236}">
                  <a16:creationId xmlns:a16="http://schemas.microsoft.com/office/drawing/2014/main" id="{A40718BD-6409-4A0D-998E-8B66BA44FC92}"/>
                </a:ext>
              </a:extLst>
            </p:cNvPr>
            <p:cNvSpPr/>
            <p:nvPr/>
          </p:nvSpPr>
          <p:spPr bwMode="auto">
            <a:xfrm>
              <a:off x="4919663" y="1811338"/>
              <a:ext cx="338138" cy="519112"/>
            </a:xfrm>
            <a:custGeom>
              <a:avLst/>
              <a:gdLst>
                <a:gd name="T0" fmla="*/ 165 w 165"/>
                <a:gd name="T1" fmla="*/ 135 h 253"/>
                <a:gd name="T2" fmla="*/ 163 w 165"/>
                <a:gd name="T3" fmla="*/ 189 h 253"/>
                <a:gd name="T4" fmla="*/ 68 w 165"/>
                <a:gd name="T5" fmla="*/ 249 h 253"/>
                <a:gd name="T6" fmla="*/ 4 w 165"/>
                <a:gd name="T7" fmla="*/ 242 h 253"/>
                <a:gd name="T8" fmla="*/ 11 w 165"/>
                <a:gd name="T9" fmla="*/ 186 h 253"/>
                <a:gd name="T10" fmla="*/ 28 w 165"/>
                <a:gd name="T11" fmla="*/ 80 h 253"/>
                <a:gd name="T12" fmla="*/ 0 w 165"/>
                <a:gd name="T13" fmla="*/ 0 h 253"/>
                <a:gd name="T14" fmla="*/ 58 w 165"/>
                <a:gd name="T15" fmla="*/ 24 h 253"/>
                <a:gd name="T16" fmla="*/ 58 w 165"/>
                <a:gd name="T17" fmla="*/ 24 h 253"/>
                <a:gd name="T18" fmla="*/ 163 w 165"/>
                <a:gd name="T19" fmla="*/ 136 h 253"/>
                <a:gd name="T20" fmla="*/ 165 w 165"/>
                <a:gd name="T21" fmla="*/ 13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253">
                  <a:moveTo>
                    <a:pt x="165" y="135"/>
                  </a:moveTo>
                  <a:cubicBezTo>
                    <a:pt x="163" y="189"/>
                    <a:pt x="163" y="189"/>
                    <a:pt x="163" y="189"/>
                  </a:cubicBezTo>
                  <a:cubicBezTo>
                    <a:pt x="163" y="235"/>
                    <a:pt x="109" y="253"/>
                    <a:pt x="68" y="249"/>
                  </a:cubicBezTo>
                  <a:cubicBezTo>
                    <a:pt x="4" y="242"/>
                    <a:pt x="4" y="242"/>
                    <a:pt x="4" y="242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4" y="88"/>
                    <a:pt x="99" y="139"/>
                    <a:pt x="163" y="136"/>
                  </a:cubicBezTo>
                  <a:lnTo>
                    <a:pt x="165" y="135"/>
                  </a:lnTo>
                  <a:close/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lïḍê">
              <a:extLst>
                <a:ext uri="{FF2B5EF4-FFF2-40B4-BE49-F238E27FC236}">
                  <a16:creationId xmlns:a16="http://schemas.microsoft.com/office/drawing/2014/main" id="{7890E26E-1C4F-4698-957A-13AE0A79829B}"/>
                </a:ext>
              </a:extLst>
            </p:cNvPr>
            <p:cNvSpPr/>
            <p:nvPr/>
          </p:nvSpPr>
          <p:spPr bwMode="auto">
            <a:xfrm>
              <a:off x="4857750" y="1808163"/>
              <a:ext cx="119063" cy="177800"/>
            </a:xfrm>
            <a:custGeom>
              <a:avLst/>
              <a:gdLst>
                <a:gd name="T0" fmla="*/ 47 w 58"/>
                <a:gd name="T1" fmla="*/ 0 h 87"/>
                <a:gd name="T2" fmla="*/ 58 w 58"/>
                <a:gd name="T3" fmla="*/ 12 h 87"/>
                <a:gd name="T4" fmla="*/ 58 w 58"/>
                <a:gd name="T5" fmla="*/ 52 h 87"/>
                <a:gd name="T6" fmla="*/ 58 w 58"/>
                <a:gd name="T7" fmla="*/ 87 h 87"/>
                <a:gd name="T8" fmla="*/ 44 w 58"/>
                <a:gd name="T9" fmla="*/ 87 h 87"/>
                <a:gd name="T10" fmla="*/ 41 w 58"/>
                <a:gd name="T11" fmla="*/ 87 h 87"/>
                <a:gd name="T12" fmla="*/ 0 w 58"/>
                <a:gd name="T13" fmla="*/ 42 h 87"/>
                <a:gd name="T14" fmla="*/ 13 w 58"/>
                <a:gd name="T15" fmla="*/ 12 h 87"/>
                <a:gd name="T16" fmla="*/ 41 w 58"/>
                <a:gd name="T17" fmla="*/ 0 h 87"/>
                <a:gd name="T18" fmla="*/ 41 w 58"/>
                <a:gd name="T19" fmla="*/ 0 h 87"/>
                <a:gd name="T20" fmla="*/ 44 w 58"/>
                <a:gd name="T21" fmla="*/ 0 h 87"/>
                <a:gd name="T22" fmla="*/ 47 w 5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87">
                  <a:moveTo>
                    <a:pt x="47" y="0"/>
                  </a:moveTo>
                  <a:cubicBezTo>
                    <a:pt x="53" y="0"/>
                    <a:pt x="58" y="5"/>
                    <a:pt x="58" y="1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43" y="87"/>
                    <a:pt x="42" y="87"/>
                    <a:pt x="41" y="87"/>
                  </a:cubicBezTo>
                  <a:cubicBezTo>
                    <a:pt x="18" y="85"/>
                    <a:pt x="0" y="65"/>
                    <a:pt x="0" y="42"/>
                  </a:cubicBezTo>
                  <a:cubicBezTo>
                    <a:pt x="0" y="30"/>
                    <a:pt x="5" y="20"/>
                    <a:pt x="13" y="12"/>
                  </a:cubicBezTo>
                  <a:cubicBezTo>
                    <a:pt x="20" y="5"/>
                    <a:pt x="30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0"/>
                    <a:pt x="44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śḷiḑê">
              <a:extLst>
                <a:ext uri="{FF2B5EF4-FFF2-40B4-BE49-F238E27FC236}">
                  <a16:creationId xmlns:a16="http://schemas.microsoft.com/office/drawing/2014/main" id="{32DA253C-60D4-452E-8BF8-4A25BB38C7C5}"/>
                </a:ext>
              </a:extLst>
            </p:cNvPr>
            <p:cNvSpPr/>
            <p:nvPr/>
          </p:nvSpPr>
          <p:spPr bwMode="auto">
            <a:xfrm>
              <a:off x="4105275" y="4213225"/>
              <a:ext cx="758825" cy="139700"/>
            </a:xfrm>
            <a:prstGeom prst="rect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ŝľïḍe">
              <a:extLst>
                <a:ext uri="{FF2B5EF4-FFF2-40B4-BE49-F238E27FC236}">
                  <a16:creationId xmlns:a16="http://schemas.microsoft.com/office/drawing/2014/main" id="{95B6BA2E-A454-4C53-9C8A-F3E31BC62F84}"/>
                </a:ext>
              </a:extLst>
            </p:cNvPr>
            <p:cNvSpPr/>
            <p:nvPr/>
          </p:nvSpPr>
          <p:spPr bwMode="auto">
            <a:xfrm>
              <a:off x="3846513" y="5519738"/>
              <a:ext cx="0" cy="53975"/>
            </a:xfrm>
            <a:custGeom>
              <a:avLst/>
              <a:gdLst>
                <a:gd name="T0" fmla="*/ 0 h 34"/>
                <a:gd name="T1" fmla="*/ 34 h 34"/>
                <a:gd name="T2" fmla="*/ 0 h 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">
                  <a:moveTo>
                    <a:pt x="0" y="0"/>
                  </a:move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šḷíḓè">
              <a:extLst>
                <a:ext uri="{FF2B5EF4-FFF2-40B4-BE49-F238E27FC236}">
                  <a16:creationId xmlns:a16="http://schemas.microsoft.com/office/drawing/2014/main" id="{66139EEC-F081-4F1B-BBC6-05C58875EB33}"/>
                </a:ext>
              </a:extLst>
            </p:cNvPr>
            <p:cNvSpPr/>
            <p:nvPr/>
          </p:nvSpPr>
          <p:spPr bwMode="auto">
            <a:xfrm>
              <a:off x="3846513" y="5519738"/>
              <a:ext cx="0" cy="539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ľîḍe">
              <a:extLst>
                <a:ext uri="{FF2B5EF4-FFF2-40B4-BE49-F238E27FC236}">
                  <a16:creationId xmlns:a16="http://schemas.microsoft.com/office/drawing/2014/main" id="{F0298FD1-6C10-4698-8F3F-ACF4B8200802}"/>
                </a:ext>
              </a:extLst>
            </p:cNvPr>
            <p:cNvSpPr/>
            <p:nvPr/>
          </p:nvSpPr>
          <p:spPr bwMode="auto">
            <a:xfrm>
              <a:off x="7008813" y="4225925"/>
              <a:ext cx="696913" cy="139700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šḻide">
              <a:extLst>
                <a:ext uri="{FF2B5EF4-FFF2-40B4-BE49-F238E27FC236}">
                  <a16:creationId xmlns:a16="http://schemas.microsoft.com/office/drawing/2014/main" id="{DCCC1112-B831-4CFE-91C0-01F5A320B62C}"/>
                </a:ext>
              </a:extLst>
            </p:cNvPr>
            <p:cNvSpPr/>
            <p:nvPr/>
          </p:nvSpPr>
          <p:spPr bwMode="auto">
            <a:xfrm>
              <a:off x="7593013" y="3748088"/>
              <a:ext cx="157163" cy="1973262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şliḑê">
              <a:extLst>
                <a:ext uri="{FF2B5EF4-FFF2-40B4-BE49-F238E27FC236}">
                  <a16:creationId xmlns:a16="http://schemas.microsoft.com/office/drawing/2014/main" id="{96F6B081-9C96-4B2A-87C0-75BC28B61BB9}"/>
                </a:ext>
              </a:extLst>
            </p:cNvPr>
            <p:cNvSpPr/>
            <p:nvPr/>
          </p:nvSpPr>
          <p:spPr bwMode="auto">
            <a:xfrm>
              <a:off x="6956425" y="3738563"/>
              <a:ext cx="158750" cy="1982787"/>
            </a:xfrm>
            <a:prstGeom prst="rect">
              <a:avLst/>
            </a:prstGeom>
            <a:solidFill>
              <a:srgbClr val="B1A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ṩḷïḓè">
              <a:extLst>
                <a:ext uri="{FF2B5EF4-FFF2-40B4-BE49-F238E27FC236}">
                  <a16:creationId xmlns:a16="http://schemas.microsoft.com/office/drawing/2014/main" id="{CB84ADC9-5211-4E82-8033-5A6393E2DCF9}"/>
                </a:ext>
              </a:extLst>
            </p:cNvPr>
            <p:cNvSpPr/>
            <p:nvPr/>
          </p:nvSpPr>
          <p:spPr bwMode="auto">
            <a:xfrm>
              <a:off x="6956425" y="3657600"/>
              <a:ext cx="158750" cy="846137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ľíde">
              <a:extLst>
                <a:ext uri="{FF2B5EF4-FFF2-40B4-BE49-F238E27FC236}">
                  <a16:creationId xmlns:a16="http://schemas.microsoft.com/office/drawing/2014/main" id="{4B4D932C-D1C2-40F6-B901-4EB60ABBCB13}"/>
                </a:ext>
              </a:extLst>
            </p:cNvPr>
            <p:cNvSpPr/>
            <p:nvPr/>
          </p:nvSpPr>
          <p:spPr bwMode="auto">
            <a:xfrm>
              <a:off x="3214688" y="4225925"/>
              <a:ext cx="695325" cy="139700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ļïďê">
              <a:extLst>
                <a:ext uri="{FF2B5EF4-FFF2-40B4-BE49-F238E27FC236}">
                  <a16:creationId xmlns:a16="http://schemas.microsoft.com/office/drawing/2014/main" id="{F2A1CF74-357F-4B5F-BDD2-D9A1151DE8CE}"/>
                </a:ext>
              </a:extLst>
            </p:cNvPr>
            <p:cNvSpPr/>
            <p:nvPr/>
          </p:nvSpPr>
          <p:spPr bwMode="auto">
            <a:xfrm>
              <a:off x="3797300" y="3748088"/>
              <a:ext cx="160338" cy="1973262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ḷîḋé">
              <a:extLst>
                <a:ext uri="{FF2B5EF4-FFF2-40B4-BE49-F238E27FC236}">
                  <a16:creationId xmlns:a16="http://schemas.microsoft.com/office/drawing/2014/main" id="{4B89D745-DEC3-4F5C-91CF-2BB4B35C203E}"/>
                </a:ext>
              </a:extLst>
            </p:cNvPr>
            <p:cNvSpPr/>
            <p:nvPr/>
          </p:nvSpPr>
          <p:spPr bwMode="auto">
            <a:xfrm>
              <a:off x="3162300" y="3738563"/>
              <a:ext cx="160338" cy="1982787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ŝļiďé">
              <a:extLst>
                <a:ext uri="{FF2B5EF4-FFF2-40B4-BE49-F238E27FC236}">
                  <a16:creationId xmlns:a16="http://schemas.microsoft.com/office/drawing/2014/main" id="{AF37600A-6735-4846-B92C-C311244FD1D8}"/>
                </a:ext>
              </a:extLst>
            </p:cNvPr>
            <p:cNvSpPr/>
            <p:nvPr/>
          </p:nvSpPr>
          <p:spPr bwMode="auto">
            <a:xfrm>
              <a:off x="6089650" y="2422525"/>
              <a:ext cx="522288" cy="1123950"/>
            </a:xfrm>
            <a:prstGeom prst="rect">
              <a:avLst/>
            </a:prstGeom>
            <a:solidFill>
              <a:srgbClr val="5856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šlidè">
              <a:extLst>
                <a:ext uri="{FF2B5EF4-FFF2-40B4-BE49-F238E27FC236}">
                  <a16:creationId xmlns:a16="http://schemas.microsoft.com/office/drawing/2014/main" id="{8EC44760-E585-4645-834F-42D781896CAC}"/>
                </a:ext>
              </a:extLst>
            </p:cNvPr>
            <p:cNvSpPr/>
            <p:nvPr/>
          </p:nvSpPr>
          <p:spPr bwMode="auto">
            <a:xfrm>
              <a:off x="6089650" y="2422525"/>
              <a:ext cx="522288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ļiḋé">
              <a:extLst>
                <a:ext uri="{FF2B5EF4-FFF2-40B4-BE49-F238E27FC236}">
                  <a16:creationId xmlns:a16="http://schemas.microsoft.com/office/drawing/2014/main" id="{5D7B9F2B-F1BB-4231-A053-9C3E8DDAD8AC}"/>
                </a:ext>
              </a:extLst>
            </p:cNvPr>
            <p:cNvSpPr/>
            <p:nvPr/>
          </p:nvSpPr>
          <p:spPr bwMode="auto">
            <a:xfrm>
              <a:off x="5451475" y="2060575"/>
              <a:ext cx="1716088" cy="1117600"/>
            </a:xfrm>
            <a:custGeom>
              <a:avLst/>
              <a:gdLst>
                <a:gd name="T0" fmla="*/ 837 w 837"/>
                <a:gd name="T1" fmla="*/ 545 h 545"/>
                <a:gd name="T2" fmla="*/ 0 w 837"/>
                <a:gd name="T3" fmla="*/ 545 h 545"/>
                <a:gd name="T4" fmla="*/ 0 w 837"/>
                <a:gd name="T5" fmla="*/ 34 h 545"/>
                <a:gd name="T6" fmla="*/ 33 w 837"/>
                <a:gd name="T7" fmla="*/ 0 h 545"/>
                <a:gd name="T8" fmla="*/ 803 w 837"/>
                <a:gd name="T9" fmla="*/ 0 h 545"/>
                <a:gd name="T10" fmla="*/ 837 w 837"/>
                <a:gd name="T11" fmla="*/ 34 h 545"/>
                <a:gd name="T12" fmla="*/ 837 w 837"/>
                <a:gd name="T13" fmla="*/ 5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545">
                  <a:moveTo>
                    <a:pt x="837" y="545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803" y="0"/>
                    <a:pt x="803" y="0"/>
                    <a:pt x="803" y="0"/>
                  </a:cubicBezTo>
                  <a:cubicBezTo>
                    <a:pt x="822" y="0"/>
                    <a:pt x="837" y="15"/>
                    <a:pt x="837" y="34"/>
                  </a:cubicBezTo>
                  <a:cubicBezTo>
                    <a:pt x="837" y="545"/>
                    <a:pt x="837" y="545"/>
                    <a:pt x="837" y="545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ṡḷïḑê">
              <a:extLst>
                <a:ext uri="{FF2B5EF4-FFF2-40B4-BE49-F238E27FC236}">
                  <a16:creationId xmlns:a16="http://schemas.microsoft.com/office/drawing/2014/main" id="{38D3B5A1-3639-49EF-B4EE-11D24CA6131C}"/>
                </a:ext>
              </a:extLst>
            </p:cNvPr>
            <p:cNvSpPr/>
            <p:nvPr/>
          </p:nvSpPr>
          <p:spPr bwMode="auto">
            <a:xfrm>
              <a:off x="5435600" y="3148013"/>
              <a:ext cx="1716088" cy="198437"/>
            </a:xfrm>
            <a:custGeom>
              <a:avLst/>
              <a:gdLst>
                <a:gd name="T0" fmla="*/ 766 w 837"/>
                <a:gd name="T1" fmla="*/ 97 h 97"/>
                <a:gd name="T2" fmla="*/ 70 w 837"/>
                <a:gd name="T3" fmla="*/ 97 h 97"/>
                <a:gd name="T4" fmla="*/ 0 w 837"/>
                <a:gd name="T5" fmla="*/ 27 h 97"/>
                <a:gd name="T6" fmla="*/ 0 w 837"/>
                <a:gd name="T7" fmla="*/ 0 h 97"/>
                <a:gd name="T8" fmla="*/ 837 w 837"/>
                <a:gd name="T9" fmla="*/ 0 h 97"/>
                <a:gd name="T10" fmla="*/ 837 w 837"/>
                <a:gd name="T11" fmla="*/ 27 h 97"/>
                <a:gd name="T12" fmla="*/ 766 w 837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97">
                  <a:moveTo>
                    <a:pt x="766" y="97"/>
                  </a:moveTo>
                  <a:cubicBezTo>
                    <a:pt x="70" y="97"/>
                    <a:pt x="70" y="97"/>
                    <a:pt x="70" y="97"/>
                  </a:cubicBezTo>
                  <a:cubicBezTo>
                    <a:pt x="31" y="97"/>
                    <a:pt x="0" y="66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837" y="27"/>
                    <a:pt x="837" y="27"/>
                    <a:pt x="837" y="27"/>
                  </a:cubicBezTo>
                  <a:cubicBezTo>
                    <a:pt x="837" y="66"/>
                    <a:pt x="805" y="97"/>
                    <a:pt x="766" y="9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$1íḑê">
              <a:extLst>
                <a:ext uri="{FF2B5EF4-FFF2-40B4-BE49-F238E27FC236}">
                  <a16:creationId xmlns:a16="http://schemas.microsoft.com/office/drawing/2014/main" id="{AF00D33B-6594-492A-81A8-FEE22A18486C}"/>
                </a:ext>
              </a:extLst>
            </p:cNvPr>
            <p:cNvSpPr/>
            <p:nvPr/>
          </p:nvSpPr>
          <p:spPr bwMode="auto">
            <a:xfrm>
              <a:off x="5392738" y="2060575"/>
              <a:ext cx="1716088" cy="1117600"/>
            </a:xfrm>
            <a:custGeom>
              <a:avLst/>
              <a:gdLst>
                <a:gd name="T0" fmla="*/ 837 w 837"/>
                <a:gd name="T1" fmla="*/ 34 h 545"/>
                <a:gd name="T2" fmla="*/ 837 w 837"/>
                <a:gd name="T3" fmla="*/ 545 h 545"/>
                <a:gd name="T4" fmla="*/ 0 w 837"/>
                <a:gd name="T5" fmla="*/ 545 h 545"/>
                <a:gd name="T6" fmla="*/ 0 w 837"/>
                <a:gd name="T7" fmla="*/ 34 h 545"/>
                <a:gd name="T8" fmla="*/ 33 w 837"/>
                <a:gd name="T9" fmla="*/ 0 h 545"/>
                <a:gd name="T10" fmla="*/ 804 w 837"/>
                <a:gd name="T11" fmla="*/ 0 h 545"/>
                <a:gd name="T12" fmla="*/ 837 w 837"/>
                <a:gd name="T13" fmla="*/ 3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545">
                  <a:moveTo>
                    <a:pt x="837" y="34"/>
                  </a:moveTo>
                  <a:cubicBezTo>
                    <a:pt x="837" y="545"/>
                    <a:pt x="837" y="545"/>
                    <a:pt x="837" y="545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804" y="0"/>
                    <a:pt x="804" y="0"/>
                    <a:pt x="804" y="0"/>
                  </a:cubicBezTo>
                  <a:cubicBezTo>
                    <a:pt x="822" y="0"/>
                    <a:pt x="837" y="15"/>
                    <a:pt x="837" y="34"/>
                  </a:cubicBezTo>
                </a:path>
              </a:pathLst>
            </a:custGeom>
            <a:solidFill>
              <a:srgbClr val="767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ṥ1ïďe">
              <a:extLst>
                <a:ext uri="{FF2B5EF4-FFF2-40B4-BE49-F238E27FC236}">
                  <a16:creationId xmlns:a16="http://schemas.microsoft.com/office/drawing/2014/main" id="{089D654B-F668-46E4-BEB5-6A8D8550BD7A}"/>
                </a:ext>
              </a:extLst>
            </p:cNvPr>
            <p:cNvSpPr/>
            <p:nvPr/>
          </p:nvSpPr>
          <p:spPr bwMode="auto">
            <a:xfrm>
              <a:off x="5454650" y="2122488"/>
              <a:ext cx="1590675" cy="965200"/>
            </a:xfrm>
            <a:custGeom>
              <a:avLst/>
              <a:gdLst>
                <a:gd name="T0" fmla="*/ 776 w 776"/>
                <a:gd name="T1" fmla="*/ 3 h 471"/>
                <a:gd name="T2" fmla="*/ 776 w 776"/>
                <a:gd name="T3" fmla="*/ 468 h 471"/>
                <a:gd name="T4" fmla="*/ 773 w 776"/>
                <a:gd name="T5" fmla="*/ 471 h 471"/>
                <a:gd name="T6" fmla="*/ 3 w 776"/>
                <a:gd name="T7" fmla="*/ 471 h 471"/>
                <a:gd name="T8" fmla="*/ 0 w 776"/>
                <a:gd name="T9" fmla="*/ 468 h 471"/>
                <a:gd name="T10" fmla="*/ 0 w 776"/>
                <a:gd name="T11" fmla="*/ 3 h 471"/>
                <a:gd name="T12" fmla="*/ 3 w 776"/>
                <a:gd name="T13" fmla="*/ 0 h 471"/>
                <a:gd name="T14" fmla="*/ 773 w 776"/>
                <a:gd name="T15" fmla="*/ 0 h 471"/>
                <a:gd name="T16" fmla="*/ 776 w 776"/>
                <a:gd name="T17" fmla="*/ 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471">
                  <a:moveTo>
                    <a:pt x="776" y="3"/>
                  </a:moveTo>
                  <a:cubicBezTo>
                    <a:pt x="776" y="468"/>
                    <a:pt x="776" y="468"/>
                    <a:pt x="776" y="468"/>
                  </a:cubicBezTo>
                  <a:cubicBezTo>
                    <a:pt x="776" y="470"/>
                    <a:pt x="775" y="471"/>
                    <a:pt x="773" y="471"/>
                  </a:cubicBezTo>
                  <a:cubicBezTo>
                    <a:pt x="3" y="471"/>
                    <a:pt x="3" y="471"/>
                    <a:pt x="3" y="471"/>
                  </a:cubicBezTo>
                  <a:cubicBezTo>
                    <a:pt x="2" y="471"/>
                    <a:pt x="0" y="470"/>
                    <a:pt x="0" y="4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773" y="0"/>
                    <a:pt x="773" y="0"/>
                    <a:pt x="773" y="0"/>
                  </a:cubicBezTo>
                  <a:cubicBezTo>
                    <a:pt x="775" y="0"/>
                    <a:pt x="776" y="1"/>
                    <a:pt x="776" y="3"/>
                  </a:cubicBezTo>
                </a:path>
              </a:pathLst>
            </a:custGeom>
            <a:solidFill>
              <a:srgbClr val="1F3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Sḻïḍe">
              <a:extLst>
                <a:ext uri="{FF2B5EF4-FFF2-40B4-BE49-F238E27FC236}">
                  <a16:creationId xmlns:a16="http://schemas.microsoft.com/office/drawing/2014/main" id="{B695406A-2A84-4C36-90D1-FDAE330EC025}"/>
                </a:ext>
              </a:extLst>
            </p:cNvPr>
            <p:cNvSpPr/>
            <p:nvPr/>
          </p:nvSpPr>
          <p:spPr bwMode="auto">
            <a:xfrm>
              <a:off x="5392738" y="3148013"/>
              <a:ext cx="1716088" cy="198437"/>
            </a:xfrm>
            <a:custGeom>
              <a:avLst/>
              <a:gdLst>
                <a:gd name="T0" fmla="*/ 837 w 837"/>
                <a:gd name="T1" fmla="*/ 0 h 97"/>
                <a:gd name="T2" fmla="*/ 837 w 837"/>
                <a:gd name="T3" fmla="*/ 27 h 97"/>
                <a:gd name="T4" fmla="*/ 796 w 837"/>
                <a:gd name="T5" fmla="*/ 91 h 97"/>
                <a:gd name="T6" fmla="*/ 766 w 837"/>
                <a:gd name="T7" fmla="*/ 97 h 97"/>
                <a:gd name="T8" fmla="*/ 70 w 837"/>
                <a:gd name="T9" fmla="*/ 97 h 97"/>
                <a:gd name="T10" fmla="*/ 0 w 837"/>
                <a:gd name="T11" fmla="*/ 27 h 97"/>
                <a:gd name="T12" fmla="*/ 0 w 837"/>
                <a:gd name="T13" fmla="*/ 0 h 97"/>
                <a:gd name="T14" fmla="*/ 837 w 837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7" h="97">
                  <a:moveTo>
                    <a:pt x="837" y="0"/>
                  </a:moveTo>
                  <a:cubicBezTo>
                    <a:pt x="837" y="27"/>
                    <a:pt x="837" y="27"/>
                    <a:pt x="837" y="27"/>
                  </a:cubicBezTo>
                  <a:cubicBezTo>
                    <a:pt x="837" y="55"/>
                    <a:pt x="820" y="79"/>
                    <a:pt x="796" y="91"/>
                  </a:cubicBezTo>
                  <a:cubicBezTo>
                    <a:pt x="787" y="95"/>
                    <a:pt x="777" y="97"/>
                    <a:pt x="766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31" y="97"/>
                    <a:pt x="0" y="66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7" y="0"/>
                    <a:pt x="837" y="0"/>
                    <a:pt x="837" y="0"/>
                  </a:cubicBezTo>
                </a:path>
              </a:pathLst>
            </a:custGeom>
            <a:solidFill>
              <a:srgbClr val="ABA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1ídê">
              <a:extLst>
                <a:ext uri="{FF2B5EF4-FFF2-40B4-BE49-F238E27FC236}">
                  <a16:creationId xmlns:a16="http://schemas.microsoft.com/office/drawing/2014/main" id="{1D09F2B8-CDE4-4048-A0C0-9E71F08A1224}"/>
                </a:ext>
              </a:extLst>
            </p:cNvPr>
            <p:cNvSpPr/>
            <p:nvPr/>
          </p:nvSpPr>
          <p:spPr bwMode="auto">
            <a:xfrm>
              <a:off x="5546725" y="2238375"/>
              <a:ext cx="533400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śľidê">
              <a:extLst>
                <a:ext uri="{FF2B5EF4-FFF2-40B4-BE49-F238E27FC236}">
                  <a16:creationId xmlns:a16="http://schemas.microsoft.com/office/drawing/2014/main" id="{EE53B5FB-23D6-4024-A7B7-8591496E39D6}"/>
                </a:ext>
              </a:extLst>
            </p:cNvPr>
            <p:cNvSpPr/>
            <p:nvPr/>
          </p:nvSpPr>
          <p:spPr bwMode="auto">
            <a:xfrm>
              <a:off x="6310313" y="2238375"/>
              <a:ext cx="252413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šlîḑé">
              <a:extLst>
                <a:ext uri="{FF2B5EF4-FFF2-40B4-BE49-F238E27FC236}">
                  <a16:creationId xmlns:a16="http://schemas.microsoft.com/office/drawing/2014/main" id="{06561242-80B3-4160-A07F-FFCFA057B20F}"/>
                </a:ext>
              </a:extLst>
            </p:cNvPr>
            <p:cNvSpPr/>
            <p:nvPr/>
          </p:nvSpPr>
          <p:spPr bwMode="auto">
            <a:xfrm>
              <a:off x="6675438" y="2238375"/>
              <a:ext cx="252413" cy="19050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ṣlídé">
              <a:extLst>
                <a:ext uri="{FF2B5EF4-FFF2-40B4-BE49-F238E27FC236}">
                  <a16:creationId xmlns:a16="http://schemas.microsoft.com/office/drawing/2014/main" id="{610BA9D8-E901-4BED-82DF-7525BE6BEB81}"/>
                </a:ext>
              </a:extLst>
            </p:cNvPr>
            <p:cNvSpPr/>
            <p:nvPr/>
          </p:nvSpPr>
          <p:spPr bwMode="auto">
            <a:xfrm>
              <a:off x="6584950" y="2238375"/>
              <a:ext cx="60325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1íḍe">
              <a:extLst>
                <a:ext uri="{FF2B5EF4-FFF2-40B4-BE49-F238E27FC236}">
                  <a16:creationId xmlns:a16="http://schemas.microsoft.com/office/drawing/2014/main" id="{D52368A3-4276-44FB-8EDC-88BE55DCD708}"/>
                </a:ext>
              </a:extLst>
            </p:cNvPr>
            <p:cNvSpPr/>
            <p:nvPr/>
          </p:nvSpPr>
          <p:spPr bwMode="auto">
            <a:xfrm>
              <a:off x="6103938" y="2238375"/>
              <a:ext cx="177800" cy="19050"/>
            </a:xfrm>
            <a:prstGeom prst="rect">
              <a:avLst/>
            </a:prstGeom>
            <a:solidFill>
              <a:srgbClr val="EA5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ŝḻîḋê">
              <a:extLst>
                <a:ext uri="{FF2B5EF4-FFF2-40B4-BE49-F238E27FC236}">
                  <a16:creationId xmlns:a16="http://schemas.microsoft.com/office/drawing/2014/main" id="{9C27BA44-4577-46E5-A786-7F3B4D496BEB}"/>
                </a:ext>
              </a:extLst>
            </p:cNvPr>
            <p:cNvSpPr/>
            <p:nvPr/>
          </p:nvSpPr>
          <p:spPr bwMode="auto">
            <a:xfrm>
              <a:off x="5546725" y="2713038"/>
              <a:ext cx="533400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ṡ1iďè">
              <a:extLst>
                <a:ext uri="{FF2B5EF4-FFF2-40B4-BE49-F238E27FC236}">
                  <a16:creationId xmlns:a16="http://schemas.microsoft.com/office/drawing/2014/main" id="{46258BB1-9AB9-46D0-914C-F763919E977A}"/>
                </a:ext>
              </a:extLst>
            </p:cNvPr>
            <p:cNvSpPr/>
            <p:nvPr/>
          </p:nvSpPr>
          <p:spPr bwMode="auto">
            <a:xfrm>
              <a:off x="6310313" y="2713038"/>
              <a:ext cx="252413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ṧļide">
              <a:extLst>
                <a:ext uri="{FF2B5EF4-FFF2-40B4-BE49-F238E27FC236}">
                  <a16:creationId xmlns:a16="http://schemas.microsoft.com/office/drawing/2014/main" id="{23E561CF-F74F-42B2-A05E-19C8B9B81517}"/>
                </a:ext>
              </a:extLst>
            </p:cNvPr>
            <p:cNvSpPr/>
            <p:nvPr/>
          </p:nvSpPr>
          <p:spPr bwMode="auto">
            <a:xfrm>
              <a:off x="6675438" y="2713038"/>
              <a:ext cx="252413" cy="174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şļíḍê">
              <a:extLst>
                <a:ext uri="{FF2B5EF4-FFF2-40B4-BE49-F238E27FC236}">
                  <a16:creationId xmlns:a16="http://schemas.microsoft.com/office/drawing/2014/main" id="{299485F5-E547-4663-A71B-6C4AA8FD6EA0}"/>
                </a:ext>
              </a:extLst>
            </p:cNvPr>
            <p:cNvSpPr/>
            <p:nvPr/>
          </p:nvSpPr>
          <p:spPr bwMode="auto">
            <a:xfrm>
              <a:off x="6584950" y="2713038"/>
              <a:ext cx="603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ṡļídè">
              <a:extLst>
                <a:ext uri="{FF2B5EF4-FFF2-40B4-BE49-F238E27FC236}">
                  <a16:creationId xmlns:a16="http://schemas.microsoft.com/office/drawing/2014/main" id="{B86DE4A3-A3A1-4A5E-8EFD-9AA969C4D49D}"/>
                </a:ext>
              </a:extLst>
            </p:cNvPr>
            <p:cNvSpPr/>
            <p:nvPr/>
          </p:nvSpPr>
          <p:spPr bwMode="auto">
            <a:xfrm>
              <a:off x="6103938" y="2713038"/>
              <a:ext cx="177800" cy="17462"/>
            </a:xfrm>
            <a:prstGeom prst="rect">
              <a:avLst/>
            </a:prstGeom>
            <a:solidFill>
              <a:srgbClr val="A29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şḷiḑè">
              <a:extLst>
                <a:ext uri="{FF2B5EF4-FFF2-40B4-BE49-F238E27FC236}">
                  <a16:creationId xmlns:a16="http://schemas.microsoft.com/office/drawing/2014/main" id="{62CF9B2E-C98A-48FE-9EB2-990749A8C0B4}"/>
                </a:ext>
              </a:extLst>
            </p:cNvPr>
            <p:cNvSpPr/>
            <p:nvPr/>
          </p:nvSpPr>
          <p:spPr bwMode="auto">
            <a:xfrm>
              <a:off x="6394450" y="2554288"/>
              <a:ext cx="533400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śḷiďe">
              <a:extLst>
                <a:ext uri="{FF2B5EF4-FFF2-40B4-BE49-F238E27FC236}">
                  <a16:creationId xmlns:a16="http://schemas.microsoft.com/office/drawing/2014/main" id="{969744C5-78FD-4790-8BE2-58EA620AF09C}"/>
                </a:ext>
              </a:extLst>
            </p:cNvPr>
            <p:cNvSpPr/>
            <p:nvPr/>
          </p:nvSpPr>
          <p:spPr bwMode="auto">
            <a:xfrm>
              <a:off x="5911850" y="2554288"/>
              <a:ext cx="250825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śḷïďè">
              <a:extLst>
                <a:ext uri="{FF2B5EF4-FFF2-40B4-BE49-F238E27FC236}">
                  <a16:creationId xmlns:a16="http://schemas.microsoft.com/office/drawing/2014/main" id="{2A5BC54A-97C3-4623-B9E4-9DE55291B97F}"/>
                </a:ext>
              </a:extLst>
            </p:cNvPr>
            <p:cNvSpPr/>
            <p:nvPr/>
          </p:nvSpPr>
          <p:spPr bwMode="auto">
            <a:xfrm>
              <a:off x="5546725" y="2554288"/>
              <a:ext cx="252413" cy="19050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ļiḑé">
              <a:extLst>
                <a:ext uri="{FF2B5EF4-FFF2-40B4-BE49-F238E27FC236}">
                  <a16:creationId xmlns:a16="http://schemas.microsoft.com/office/drawing/2014/main" id="{F88B0550-6578-45BF-9570-957A4BC58C62}"/>
                </a:ext>
              </a:extLst>
            </p:cNvPr>
            <p:cNvSpPr/>
            <p:nvPr/>
          </p:nvSpPr>
          <p:spPr bwMode="auto">
            <a:xfrm>
              <a:off x="5829300" y="2554288"/>
              <a:ext cx="58738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ṡliḑê">
              <a:extLst>
                <a:ext uri="{FF2B5EF4-FFF2-40B4-BE49-F238E27FC236}">
                  <a16:creationId xmlns:a16="http://schemas.microsoft.com/office/drawing/2014/main" id="{E5CDEC7C-C311-45A2-950E-C663F25686CD}"/>
                </a:ext>
              </a:extLst>
            </p:cNvPr>
            <p:cNvSpPr/>
            <p:nvPr/>
          </p:nvSpPr>
          <p:spPr bwMode="auto">
            <a:xfrm>
              <a:off x="6192838" y="2554288"/>
              <a:ext cx="177800" cy="19050"/>
            </a:xfrm>
            <a:prstGeom prst="rect">
              <a:avLst/>
            </a:prstGeom>
            <a:solidFill>
              <a:srgbClr val="A29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śľîḍê">
              <a:extLst>
                <a:ext uri="{FF2B5EF4-FFF2-40B4-BE49-F238E27FC236}">
                  <a16:creationId xmlns:a16="http://schemas.microsoft.com/office/drawing/2014/main" id="{0E66A31B-A22E-4F02-9A47-58E9552EC6A5}"/>
                </a:ext>
              </a:extLst>
            </p:cNvPr>
            <p:cNvSpPr/>
            <p:nvPr/>
          </p:nvSpPr>
          <p:spPr bwMode="auto">
            <a:xfrm>
              <a:off x="5546725" y="2319338"/>
              <a:ext cx="200025" cy="17462"/>
            </a:xfrm>
            <a:prstGeom prst="rect">
              <a:avLst/>
            </a:prstGeom>
            <a:solidFill>
              <a:srgbClr val="EA5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ṡ1idé">
              <a:extLst>
                <a:ext uri="{FF2B5EF4-FFF2-40B4-BE49-F238E27FC236}">
                  <a16:creationId xmlns:a16="http://schemas.microsoft.com/office/drawing/2014/main" id="{E1AA0014-DCF1-497F-AB81-E19463251B1D}"/>
                </a:ext>
              </a:extLst>
            </p:cNvPr>
            <p:cNvSpPr/>
            <p:nvPr/>
          </p:nvSpPr>
          <p:spPr bwMode="auto">
            <a:xfrm>
              <a:off x="6145213" y="2319338"/>
              <a:ext cx="857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1íḑe">
              <a:extLst>
                <a:ext uri="{FF2B5EF4-FFF2-40B4-BE49-F238E27FC236}">
                  <a16:creationId xmlns:a16="http://schemas.microsoft.com/office/drawing/2014/main" id="{97DD18A0-8ADE-4AEB-9AC9-D62821FA1A4F}"/>
                </a:ext>
              </a:extLst>
            </p:cNvPr>
            <p:cNvSpPr/>
            <p:nvPr/>
          </p:nvSpPr>
          <p:spPr bwMode="auto">
            <a:xfrm>
              <a:off x="6510338" y="2319338"/>
              <a:ext cx="417513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iḍê">
              <a:extLst>
                <a:ext uri="{FF2B5EF4-FFF2-40B4-BE49-F238E27FC236}">
                  <a16:creationId xmlns:a16="http://schemas.microsoft.com/office/drawing/2014/main" id="{B6242B50-D215-4534-A1F7-391F78C28D38}"/>
                </a:ext>
              </a:extLst>
            </p:cNvPr>
            <p:cNvSpPr/>
            <p:nvPr/>
          </p:nvSpPr>
          <p:spPr bwMode="auto">
            <a:xfrm>
              <a:off x="6253163" y="2319338"/>
              <a:ext cx="2254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ṧľíḍè">
              <a:extLst>
                <a:ext uri="{FF2B5EF4-FFF2-40B4-BE49-F238E27FC236}">
                  <a16:creationId xmlns:a16="http://schemas.microsoft.com/office/drawing/2014/main" id="{AE314F1A-51F1-4101-A990-5AAF07464F7D}"/>
                </a:ext>
              </a:extLst>
            </p:cNvPr>
            <p:cNvSpPr/>
            <p:nvPr/>
          </p:nvSpPr>
          <p:spPr bwMode="auto">
            <a:xfrm>
              <a:off x="5772150" y="2319338"/>
              <a:ext cx="3413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şḷïḓé">
              <a:extLst>
                <a:ext uri="{FF2B5EF4-FFF2-40B4-BE49-F238E27FC236}">
                  <a16:creationId xmlns:a16="http://schemas.microsoft.com/office/drawing/2014/main" id="{580BBFBC-D142-4F86-94D9-285C1A80ED26}"/>
                </a:ext>
              </a:extLst>
            </p:cNvPr>
            <p:cNvSpPr/>
            <p:nvPr/>
          </p:nvSpPr>
          <p:spPr bwMode="auto">
            <a:xfrm>
              <a:off x="5546725" y="2790825"/>
              <a:ext cx="2000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şḻïḍè">
              <a:extLst>
                <a:ext uri="{FF2B5EF4-FFF2-40B4-BE49-F238E27FC236}">
                  <a16:creationId xmlns:a16="http://schemas.microsoft.com/office/drawing/2014/main" id="{C615F6DD-8C5A-443B-8BD7-615E82008548}"/>
                </a:ext>
              </a:extLst>
            </p:cNvPr>
            <p:cNvSpPr/>
            <p:nvPr/>
          </p:nvSpPr>
          <p:spPr bwMode="auto">
            <a:xfrm>
              <a:off x="6145213" y="2790825"/>
              <a:ext cx="857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šḻïḑê">
              <a:extLst>
                <a:ext uri="{FF2B5EF4-FFF2-40B4-BE49-F238E27FC236}">
                  <a16:creationId xmlns:a16="http://schemas.microsoft.com/office/drawing/2014/main" id="{55CBB69B-1F92-4DAA-86E0-A9910A2BA782}"/>
                </a:ext>
              </a:extLst>
            </p:cNvPr>
            <p:cNvSpPr/>
            <p:nvPr/>
          </p:nvSpPr>
          <p:spPr bwMode="auto">
            <a:xfrm>
              <a:off x="6510338" y="2790825"/>
              <a:ext cx="4175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śḷidé">
              <a:extLst>
                <a:ext uri="{FF2B5EF4-FFF2-40B4-BE49-F238E27FC236}">
                  <a16:creationId xmlns:a16="http://schemas.microsoft.com/office/drawing/2014/main" id="{136CBC6C-2F25-46A0-9E02-E9716F3FC0E9}"/>
                </a:ext>
              </a:extLst>
            </p:cNvPr>
            <p:cNvSpPr/>
            <p:nvPr/>
          </p:nvSpPr>
          <p:spPr bwMode="auto">
            <a:xfrm>
              <a:off x="6253163" y="2790825"/>
              <a:ext cx="2254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$ḻíďé">
              <a:extLst>
                <a:ext uri="{FF2B5EF4-FFF2-40B4-BE49-F238E27FC236}">
                  <a16:creationId xmlns:a16="http://schemas.microsoft.com/office/drawing/2014/main" id="{358200FE-7A52-4455-9491-FECDE8C40A6C}"/>
                </a:ext>
              </a:extLst>
            </p:cNvPr>
            <p:cNvSpPr/>
            <p:nvPr/>
          </p:nvSpPr>
          <p:spPr bwMode="auto">
            <a:xfrm>
              <a:off x="5772150" y="2790825"/>
              <a:ext cx="3413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$ḻïḋe">
              <a:extLst>
                <a:ext uri="{FF2B5EF4-FFF2-40B4-BE49-F238E27FC236}">
                  <a16:creationId xmlns:a16="http://schemas.microsoft.com/office/drawing/2014/main" id="{CB6EB5D0-56AA-4BFE-A645-ACD3C27992AD}"/>
                </a:ext>
              </a:extLst>
            </p:cNvPr>
            <p:cNvSpPr/>
            <p:nvPr/>
          </p:nvSpPr>
          <p:spPr bwMode="auto">
            <a:xfrm>
              <a:off x="5546725" y="2632075"/>
              <a:ext cx="200025" cy="19050"/>
            </a:xfrm>
            <a:prstGeom prst="rect">
              <a:avLst/>
            </a:prstGeom>
            <a:solidFill>
              <a:srgbClr val="EA5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ṣḻíḑé">
              <a:extLst>
                <a:ext uri="{FF2B5EF4-FFF2-40B4-BE49-F238E27FC236}">
                  <a16:creationId xmlns:a16="http://schemas.microsoft.com/office/drawing/2014/main" id="{514B6CEA-78D3-4BEF-B85B-0AF60D74823F}"/>
                </a:ext>
              </a:extLst>
            </p:cNvPr>
            <p:cNvSpPr/>
            <p:nvPr/>
          </p:nvSpPr>
          <p:spPr bwMode="auto">
            <a:xfrm>
              <a:off x="6145213" y="2632075"/>
              <a:ext cx="85725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ḷïdè">
              <a:extLst>
                <a:ext uri="{FF2B5EF4-FFF2-40B4-BE49-F238E27FC236}">
                  <a16:creationId xmlns:a16="http://schemas.microsoft.com/office/drawing/2014/main" id="{D25A1319-2A18-470B-859B-E322A56DCED7}"/>
                </a:ext>
              </a:extLst>
            </p:cNvPr>
            <p:cNvSpPr/>
            <p:nvPr/>
          </p:nvSpPr>
          <p:spPr bwMode="auto">
            <a:xfrm>
              <a:off x="6510338" y="2632075"/>
              <a:ext cx="417513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ş1îḓe">
              <a:extLst>
                <a:ext uri="{FF2B5EF4-FFF2-40B4-BE49-F238E27FC236}">
                  <a16:creationId xmlns:a16="http://schemas.microsoft.com/office/drawing/2014/main" id="{19B7F388-4817-4434-8234-6AF7D8EAE4FB}"/>
                </a:ext>
              </a:extLst>
            </p:cNvPr>
            <p:cNvSpPr/>
            <p:nvPr/>
          </p:nvSpPr>
          <p:spPr bwMode="auto">
            <a:xfrm>
              <a:off x="6253163" y="2632075"/>
              <a:ext cx="225425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Sḻiḍè">
              <a:extLst>
                <a:ext uri="{FF2B5EF4-FFF2-40B4-BE49-F238E27FC236}">
                  <a16:creationId xmlns:a16="http://schemas.microsoft.com/office/drawing/2014/main" id="{BF0F8C69-B699-47B9-9BF4-48D3FEF27B8C}"/>
                </a:ext>
              </a:extLst>
            </p:cNvPr>
            <p:cNvSpPr/>
            <p:nvPr/>
          </p:nvSpPr>
          <p:spPr bwMode="auto">
            <a:xfrm>
              <a:off x="5772150" y="2632075"/>
              <a:ext cx="341313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ṡ1íḍe">
              <a:extLst>
                <a:ext uri="{FF2B5EF4-FFF2-40B4-BE49-F238E27FC236}">
                  <a16:creationId xmlns:a16="http://schemas.microsoft.com/office/drawing/2014/main" id="{C3A193F5-DFAE-4C91-9CB3-DC9EC03CF089}"/>
                </a:ext>
              </a:extLst>
            </p:cNvPr>
            <p:cNvSpPr/>
            <p:nvPr/>
          </p:nvSpPr>
          <p:spPr bwMode="auto">
            <a:xfrm>
              <a:off x="5546725" y="2397125"/>
              <a:ext cx="200025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$ḷïḓe">
              <a:extLst>
                <a:ext uri="{FF2B5EF4-FFF2-40B4-BE49-F238E27FC236}">
                  <a16:creationId xmlns:a16="http://schemas.microsoft.com/office/drawing/2014/main" id="{5505354A-86A7-4961-B874-650FD2D842A6}"/>
                </a:ext>
              </a:extLst>
            </p:cNvPr>
            <p:cNvSpPr/>
            <p:nvPr/>
          </p:nvSpPr>
          <p:spPr bwMode="auto">
            <a:xfrm>
              <a:off x="5772150" y="2397125"/>
              <a:ext cx="3413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sļiḓê">
              <a:extLst>
                <a:ext uri="{FF2B5EF4-FFF2-40B4-BE49-F238E27FC236}">
                  <a16:creationId xmlns:a16="http://schemas.microsoft.com/office/drawing/2014/main" id="{D8E036E7-7BF3-411D-9AE8-BE0B716F4BD0}"/>
                </a:ext>
              </a:extLst>
            </p:cNvPr>
            <p:cNvSpPr/>
            <p:nvPr/>
          </p:nvSpPr>
          <p:spPr bwMode="auto">
            <a:xfrm>
              <a:off x="5915025" y="2474913"/>
              <a:ext cx="198438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ṩ1íḍê">
              <a:extLst>
                <a:ext uri="{FF2B5EF4-FFF2-40B4-BE49-F238E27FC236}">
                  <a16:creationId xmlns:a16="http://schemas.microsoft.com/office/drawing/2014/main" id="{CA4149AB-EBA4-4BF8-80D6-88D4571D7335}"/>
                </a:ext>
              </a:extLst>
            </p:cNvPr>
            <p:cNvSpPr/>
            <p:nvPr/>
          </p:nvSpPr>
          <p:spPr bwMode="auto">
            <a:xfrm>
              <a:off x="5546725" y="2474913"/>
              <a:ext cx="344488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şľîḍe">
              <a:extLst>
                <a:ext uri="{FF2B5EF4-FFF2-40B4-BE49-F238E27FC236}">
                  <a16:creationId xmlns:a16="http://schemas.microsoft.com/office/drawing/2014/main" id="{1E915538-FA5D-40D2-99FC-EB652E86EC65}"/>
                </a:ext>
              </a:extLst>
            </p:cNvPr>
            <p:cNvSpPr/>
            <p:nvPr/>
          </p:nvSpPr>
          <p:spPr bwMode="auto">
            <a:xfrm>
              <a:off x="5862638" y="3500438"/>
              <a:ext cx="776288" cy="77787"/>
            </a:xfrm>
            <a:custGeom>
              <a:avLst/>
              <a:gdLst>
                <a:gd name="T0" fmla="*/ 360 w 379"/>
                <a:gd name="T1" fmla="*/ 38 h 38"/>
                <a:gd name="T2" fmla="*/ 19 w 379"/>
                <a:gd name="T3" fmla="*/ 38 h 38"/>
                <a:gd name="T4" fmla="*/ 0 w 379"/>
                <a:gd name="T5" fmla="*/ 19 h 38"/>
                <a:gd name="T6" fmla="*/ 19 w 379"/>
                <a:gd name="T7" fmla="*/ 0 h 38"/>
                <a:gd name="T8" fmla="*/ 360 w 379"/>
                <a:gd name="T9" fmla="*/ 0 h 38"/>
                <a:gd name="T10" fmla="*/ 379 w 379"/>
                <a:gd name="T11" fmla="*/ 19 h 38"/>
                <a:gd name="T12" fmla="*/ 360 w 379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38">
                  <a:moveTo>
                    <a:pt x="3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2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71" y="0"/>
                    <a:pt x="379" y="8"/>
                    <a:pt x="379" y="19"/>
                  </a:cubicBezTo>
                  <a:cubicBezTo>
                    <a:pt x="379" y="29"/>
                    <a:pt x="371" y="38"/>
                    <a:pt x="360" y="38"/>
                  </a:cubicBezTo>
                  <a:close/>
                </a:path>
              </a:pathLst>
            </a:custGeom>
            <a:solidFill>
              <a:srgbClr val="4A4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šlîḑe">
              <a:extLst>
                <a:ext uri="{FF2B5EF4-FFF2-40B4-BE49-F238E27FC236}">
                  <a16:creationId xmlns:a16="http://schemas.microsoft.com/office/drawing/2014/main" id="{B3187D8A-17B0-4520-9EAC-CE9957AB7DDB}"/>
                </a:ext>
              </a:extLst>
            </p:cNvPr>
            <p:cNvSpPr/>
            <p:nvPr/>
          </p:nvSpPr>
          <p:spPr bwMode="auto">
            <a:xfrm>
              <a:off x="5680075" y="3570288"/>
              <a:ext cx="2205038" cy="177800"/>
            </a:xfrm>
            <a:custGeom>
              <a:avLst/>
              <a:gdLst>
                <a:gd name="T0" fmla="*/ 1076 w 1076"/>
                <a:gd name="T1" fmla="*/ 87 h 87"/>
                <a:gd name="T2" fmla="*/ 0 w 1076"/>
                <a:gd name="T3" fmla="*/ 87 h 87"/>
                <a:gd name="T4" fmla="*/ 0 w 1076"/>
                <a:gd name="T5" fmla="*/ 31 h 87"/>
                <a:gd name="T6" fmla="*/ 30 w 1076"/>
                <a:gd name="T7" fmla="*/ 0 h 87"/>
                <a:gd name="T8" fmla="*/ 1046 w 1076"/>
                <a:gd name="T9" fmla="*/ 0 h 87"/>
                <a:gd name="T10" fmla="*/ 1076 w 1076"/>
                <a:gd name="T11" fmla="*/ 31 h 87"/>
                <a:gd name="T12" fmla="*/ 1076 w 1076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6" h="87">
                  <a:moveTo>
                    <a:pt x="1076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046" y="0"/>
                    <a:pt x="1046" y="0"/>
                    <a:pt x="1046" y="0"/>
                  </a:cubicBezTo>
                  <a:cubicBezTo>
                    <a:pt x="1062" y="0"/>
                    <a:pt x="1076" y="14"/>
                    <a:pt x="1076" y="31"/>
                  </a:cubicBezTo>
                  <a:lnTo>
                    <a:pt x="1076" y="87"/>
                  </a:lnTo>
                  <a:close/>
                </a:path>
              </a:pathLst>
            </a:custGeom>
            <a:solidFill>
              <a:srgbClr val="E79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Sḷîḍê">
              <a:extLst>
                <a:ext uri="{FF2B5EF4-FFF2-40B4-BE49-F238E27FC236}">
                  <a16:creationId xmlns:a16="http://schemas.microsoft.com/office/drawing/2014/main" id="{4999A9A9-6D0B-490A-81DB-39EFDE6A7732}"/>
                </a:ext>
              </a:extLst>
            </p:cNvPr>
            <p:cNvSpPr/>
            <p:nvPr/>
          </p:nvSpPr>
          <p:spPr bwMode="auto">
            <a:xfrm>
              <a:off x="2994025" y="3570288"/>
              <a:ext cx="4248150" cy="177800"/>
            </a:xfrm>
            <a:custGeom>
              <a:avLst/>
              <a:gdLst>
                <a:gd name="T0" fmla="*/ 2072 w 2072"/>
                <a:gd name="T1" fmla="*/ 31 h 87"/>
                <a:gd name="T2" fmla="*/ 2072 w 2072"/>
                <a:gd name="T3" fmla="*/ 87 h 87"/>
                <a:gd name="T4" fmla="*/ 0 w 2072"/>
                <a:gd name="T5" fmla="*/ 87 h 87"/>
                <a:gd name="T6" fmla="*/ 0 w 2072"/>
                <a:gd name="T7" fmla="*/ 31 h 87"/>
                <a:gd name="T8" fmla="*/ 30 w 2072"/>
                <a:gd name="T9" fmla="*/ 0 h 87"/>
                <a:gd name="T10" fmla="*/ 2042 w 2072"/>
                <a:gd name="T11" fmla="*/ 0 h 87"/>
                <a:gd name="T12" fmla="*/ 2072 w 2072"/>
                <a:gd name="T13" fmla="*/ 3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2" h="87">
                  <a:moveTo>
                    <a:pt x="2072" y="31"/>
                  </a:moveTo>
                  <a:cubicBezTo>
                    <a:pt x="2072" y="87"/>
                    <a:pt x="2072" y="87"/>
                    <a:pt x="2072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2042" y="0"/>
                    <a:pt x="2042" y="0"/>
                    <a:pt x="2042" y="0"/>
                  </a:cubicBezTo>
                  <a:cubicBezTo>
                    <a:pt x="2059" y="0"/>
                    <a:pt x="2072" y="14"/>
                    <a:pt x="2072" y="31"/>
                  </a:cubicBezTo>
                  <a:close/>
                </a:path>
              </a:pathLst>
            </a:custGeom>
            <a:solidFill>
              <a:srgbClr val="A54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$1iḓé">
              <a:extLst>
                <a:ext uri="{FF2B5EF4-FFF2-40B4-BE49-F238E27FC236}">
                  <a16:creationId xmlns:a16="http://schemas.microsoft.com/office/drawing/2014/main" id="{5D195665-EF79-4FE2-893F-3141A0B2E449}"/>
                </a:ext>
              </a:extLst>
            </p:cNvPr>
            <p:cNvSpPr/>
            <p:nvPr/>
          </p:nvSpPr>
          <p:spPr bwMode="auto">
            <a:xfrm>
              <a:off x="4865688" y="3570288"/>
              <a:ext cx="1147763" cy="177800"/>
            </a:xfrm>
            <a:custGeom>
              <a:avLst/>
              <a:gdLst>
                <a:gd name="T0" fmla="*/ 560 w 560"/>
                <a:gd name="T1" fmla="*/ 0 h 87"/>
                <a:gd name="T2" fmla="*/ 507 w 560"/>
                <a:gd name="T3" fmla="*/ 87 h 87"/>
                <a:gd name="T4" fmla="*/ 0 w 560"/>
                <a:gd name="T5" fmla="*/ 87 h 87"/>
                <a:gd name="T6" fmla="*/ 7 w 560"/>
                <a:gd name="T7" fmla="*/ 0 h 87"/>
                <a:gd name="T8" fmla="*/ 560 w 56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87">
                  <a:moveTo>
                    <a:pt x="560" y="0"/>
                  </a:moveTo>
                  <a:cubicBezTo>
                    <a:pt x="543" y="27"/>
                    <a:pt x="524" y="59"/>
                    <a:pt x="50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rgbClr val="843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ṩľïḍê">
              <a:extLst>
                <a:ext uri="{FF2B5EF4-FFF2-40B4-BE49-F238E27FC236}">
                  <a16:creationId xmlns:a16="http://schemas.microsoft.com/office/drawing/2014/main" id="{51CBDFFA-4745-46B6-8785-89C32173438C}"/>
                </a:ext>
              </a:extLst>
            </p:cNvPr>
            <p:cNvSpPr/>
            <p:nvPr/>
          </p:nvSpPr>
          <p:spPr bwMode="auto">
            <a:xfrm>
              <a:off x="8107363" y="4352925"/>
              <a:ext cx="1090613" cy="1368425"/>
            </a:xfrm>
            <a:prstGeom prst="rect">
              <a:avLst/>
            </a:prstGeom>
            <a:solidFill>
              <a:srgbClr val="7F3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ś1iďè">
              <a:extLst>
                <a:ext uri="{FF2B5EF4-FFF2-40B4-BE49-F238E27FC236}">
                  <a16:creationId xmlns:a16="http://schemas.microsoft.com/office/drawing/2014/main" id="{655C57D0-E218-45AB-A6B3-0EE411DF19B4}"/>
                </a:ext>
              </a:extLst>
            </p:cNvPr>
            <p:cNvSpPr/>
            <p:nvPr/>
          </p:nvSpPr>
          <p:spPr bwMode="auto">
            <a:xfrm>
              <a:off x="7720013" y="4352925"/>
              <a:ext cx="1073150" cy="1368425"/>
            </a:xfrm>
            <a:prstGeom prst="rect">
              <a:avLst/>
            </a:prstGeom>
            <a:solidFill>
              <a:srgbClr val="6E3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šḻîḑê">
              <a:extLst>
                <a:ext uri="{FF2B5EF4-FFF2-40B4-BE49-F238E27FC236}">
                  <a16:creationId xmlns:a16="http://schemas.microsoft.com/office/drawing/2014/main" id="{582705A3-9458-47F6-90FD-CB3091AEAC3E}"/>
                </a:ext>
              </a:extLst>
            </p:cNvPr>
            <p:cNvSpPr/>
            <p:nvPr/>
          </p:nvSpPr>
          <p:spPr bwMode="auto">
            <a:xfrm>
              <a:off x="7707313" y="4456113"/>
              <a:ext cx="1019175" cy="368300"/>
            </a:xfrm>
            <a:prstGeom prst="rect">
              <a:avLst/>
            </a:prstGeom>
            <a:solidFill>
              <a:srgbClr val="DF7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ļíḑé">
              <a:extLst>
                <a:ext uri="{FF2B5EF4-FFF2-40B4-BE49-F238E27FC236}">
                  <a16:creationId xmlns:a16="http://schemas.microsoft.com/office/drawing/2014/main" id="{BC5B859F-29F2-424D-9579-577609C5E4D9}"/>
                </a:ext>
              </a:extLst>
            </p:cNvPr>
            <p:cNvSpPr/>
            <p:nvPr/>
          </p:nvSpPr>
          <p:spPr bwMode="auto">
            <a:xfrm>
              <a:off x="7707313" y="4891088"/>
              <a:ext cx="1019175" cy="368300"/>
            </a:xfrm>
            <a:prstGeom prst="rect">
              <a:avLst/>
            </a:prstGeom>
            <a:solidFill>
              <a:srgbClr val="DF7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$1íḑe">
              <a:extLst>
                <a:ext uri="{FF2B5EF4-FFF2-40B4-BE49-F238E27FC236}">
                  <a16:creationId xmlns:a16="http://schemas.microsoft.com/office/drawing/2014/main" id="{2E01D7BB-3EC1-4EC9-9E02-F52168B5563D}"/>
                </a:ext>
              </a:extLst>
            </p:cNvPr>
            <p:cNvSpPr/>
            <p:nvPr/>
          </p:nvSpPr>
          <p:spPr bwMode="auto">
            <a:xfrm>
              <a:off x="7707313" y="5326063"/>
              <a:ext cx="1019175" cy="395287"/>
            </a:xfrm>
            <a:prstGeom prst="rect">
              <a:avLst/>
            </a:prstGeom>
            <a:solidFill>
              <a:srgbClr val="DF7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ślïdê">
              <a:extLst>
                <a:ext uri="{FF2B5EF4-FFF2-40B4-BE49-F238E27FC236}">
                  <a16:creationId xmlns:a16="http://schemas.microsoft.com/office/drawing/2014/main" id="{662EF63A-BC20-449D-BE8A-251CA823521F}"/>
                </a:ext>
              </a:extLst>
            </p:cNvPr>
            <p:cNvSpPr/>
            <p:nvPr/>
          </p:nvSpPr>
          <p:spPr bwMode="auto">
            <a:xfrm>
              <a:off x="8010525" y="4619625"/>
              <a:ext cx="295275" cy="41275"/>
            </a:xfrm>
            <a:custGeom>
              <a:avLst/>
              <a:gdLst>
                <a:gd name="T0" fmla="*/ 10 w 144"/>
                <a:gd name="T1" fmla="*/ 20 h 20"/>
                <a:gd name="T2" fmla="*/ 134 w 144"/>
                <a:gd name="T3" fmla="*/ 20 h 20"/>
                <a:gd name="T4" fmla="*/ 144 w 144"/>
                <a:gd name="T5" fmla="*/ 10 h 20"/>
                <a:gd name="T6" fmla="*/ 134 w 144"/>
                <a:gd name="T7" fmla="*/ 0 h 20"/>
                <a:gd name="T8" fmla="*/ 10 w 144"/>
                <a:gd name="T9" fmla="*/ 0 h 20"/>
                <a:gd name="T10" fmla="*/ 0 w 144"/>
                <a:gd name="T11" fmla="*/ 10 h 20"/>
                <a:gd name="T12" fmla="*/ 10 w 14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0">
                  <a:moveTo>
                    <a:pt x="10" y="20"/>
                  </a:moveTo>
                  <a:cubicBezTo>
                    <a:pt x="134" y="20"/>
                    <a:pt x="134" y="20"/>
                    <a:pt x="134" y="20"/>
                  </a:cubicBezTo>
                  <a:cubicBezTo>
                    <a:pt x="140" y="20"/>
                    <a:pt x="144" y="15"/>
                    <a:pt x="144" y="10"/>
                  </a:cubicBezTo>
                  <a:cubicBezTo>
                    <a:pt x="144" y="5"/>
                    <a:pt x="140" y="0"/>
                    <a:pt x="13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$ļídè">
              <a:extLst>
                <a:ext uri="{FF2B5EF4-FFF2-40B4-BE49-F238E27FC236}">
                  <a16:creationId xmlns:a16="http://schemas.microsoft.com/office/drawing/2014/main" id="{9E2FC070-B730-495C-A18C-8ADD1B27AEF3}"/>
                </a:ext>
              </a:extLst>
            </p:cNvPr>
            <p:cNvSpPr/>
            <p:nvPr/>
          </p:nvSpPr>
          <p:spPr bwMode="auto">
            <a:xfrm>
              <a:off x="8002588" y="5053013"/>
              <a:ext cx="293688" cy="38100"/>
            </a:xfrm>
            <a:custGeom>
              <a:avLst/>
              <a:gdLst>
                <a:gd name="T0" fmla="*/ 9 w 143"/>
                <a:gd name="T1" fmla="*/ 19 h 19"/>
                <a:gd name="T2" fmla="*/ 133 w 143"/>
                <a:gd name="T3" fmla="*/ 19 h 19"/>
                <a:gd name="T4" fmla="*/ 143 w 143"/>
                <a:gd name="T5" fmla="*/ 9 h 19"/>
                <a:gd name="T6" fmla="*/ 133 w 143"/>
                <a:gd name="T7" fmla="*/ 0 h 19"/>
                <a:gd name="T8" fmla="*/ 9 w 143"/>
                <a:gd name="T9" fmla="*/ 0 h 19"/>
                <a:gd name="T10" fmla="*/ 0 w 143"/>
                <a:gd name="T11" fmla="*/ 9 h 19"/>
                <a:gd name="T12" fmla="*/ 9 w 143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9">
                  <a:moveTo>
                    <a:pt x="9" y="19"/>
                  </a:move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3" y="15"/>
                    <a:pt x="143" y="9"/>
                  </a:cubicBezTo>
                  <a:cubicBezTo>
                    <a:pt x="143" y="4"/>
                    <a:pt x="139" y="0"/>
                    <a:pt x="13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$1íďé">
              <a:extLst>
                <a:ext uri="{FF2B5EF4-FFF2-40B4-BE49-F238E27FC236}">
                  <a16:creationId xmlns:a16="http://schemas.microsoft.com/office/drawing/2014/main" id="{FB4B90DC-89B2-466E-B229-F9CD757B1028}"/>
                </a:ext>
              </a:extLst>
            </p:cNvPr>
            <p:cNvSpPr/>
            <p:nvPr/>
          </p:nvSpPr>
          <p:spPr bwMode="auto">
            <a:xfrm>
              <a:off x="8002588" y="5483225"/>
              <a:ext cx="293688" cy="39687"/>
            </a:xfrm>
            <a:custGeom>
              <a:avLst/>
              <a:gdLst>
                <a:gd name="T0" fmla="*/ 9 w 143"/>
                <a:gd name="T1" fmla="*/ 19 h 19"/>
                <a:gd name="T2" fmla="*/ 133 w 143"/>
                <a:gd name="T3" fmla="*/ 19 h 19"/>
                <a:gd name="T4" fmla="*/ 143 w 143"/>
                <a:gd name="T5" fmla="*/ 10 h 19"/>
                <a:gd name="T6" fmla="*/ 133 w 143"/>
                <a:gd name="T7" fmla="*/ 0 h 19"/>
                <a:gd name="T8" fmla="*/ 9 w 143"/>
                <a:gd name="T9" fmla="*/ 0 h 19"/>
                <a:gd name="T10" fmla="*/ 0 w 143"/>
                <a:gd name="T11" fmla="*/ 10 h 19"/>
                <a:gd name="T12" fmla="*/ 9 w 143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9">
                  <a:moveTo>
                    <a:pt x="9" y="19"/>
                  </a:move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3" y="15"/>
                    <a:pt x="143" y="10"/>
                  </a:cubicBezTo>
                  <a:cubicBezTo>
                    <a:pt x="143" y="5"/>
                    <a:pt x="139" y="0"/>
                    <a:pt x="13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$ļiḋè">
              <a:extLst>
                <a:ext uri="{FF2B5EF4-FFF2-40B4-BE49-F238E27FC236}">
                  <a16:creationId xmlns:a16="http://schemas.microsoft.com/office/drawing/2014/main" id="{F3F62925-68E8-47F8-B051-2974128EEAC1}"/>
                </a:ext>
              </a:extLst>
            </p:cNvPr>
            <p:cNvSpPr/>
            <p:nvPr/>
          </p:nvSpPr>
          <p:spPr bwMode="auto">
            <a:xfrm>
              <a:off x="5230813" y="5613400"/>
              <a:ext cx="565150" cy="198437"/>
            </a:xfrm>
            <a:custGeom>
              <a:avLst/>
              <a:gdLst>
                <a:gd name="T0" fmla="*/ 0 w 276"/>
                <a:gd name="T1" fmla="*/ 94 h 97"/>
                <a:gd name="T2" fmla="*/ 249 w 276"/>
                <a:gd name="T3" fmla="*/ 97 h 97"/>
                <a:gd name="T4" fmla="*/ 276 w 276"/>
                <a:gd name="T5" fmla="*/ 70 h 97"/>
                <a:gd name="T6" fmla="*/ 258 w 276"/>
                <a:gd name="T7" fmla="*/ 45 h 97"/>
                <a:gd name="T8" fmla="*/ 135 w 276"/>
                <a:gd name="T9" fmla="*/ 0 h 97"/>
                <a:gd name="T10" fmla="*/ 1 w 276"/>
                <a:gd name="T11" fmla="*/ 2 h 97"/>
                <a:gd name="T12" fmla="*/ 0 w 276"/>
                <a:gd name="T13" fmla="*/ 9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97">
                  <a:moveTo>
                    <a:pt x="0" y="94"/>
                  </a:moveTo>
                  <a:cubicBezTo>
                    <a:pt x="249" y="97"/>
                    <a:pt x="249" y="97"/>
                    <a:pt x="249" y="97"/>
                  </a:cubicBezTo>
                  <a:cubicBezTo>
                    <a:pt x="263" y="97"/>
                    <a:pt x="276" y="85"/>
                    <a:pt x="276" y="70"/>
                  </a:cubicBezTo>
                  <a:cubicBezTo>
                    <a:pt x="276" y="59"/>
                    <a:pt x="269" y="48"/>
                    <a:pt x="258" y="4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94"/>
                  </a:lnTo>
                  <a:close/>
                </a:path>
              </a:pathLst>
            </a:custGeom>
            <a:solidFill>
              <a:srgbClr val="7F3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$ḷîḓe">
              <a:extLst>
                <a:ext uri="{FF2B5EF4-FFF2-40B4-BE49-F238E27FC236}">
                  <a16:creationId xmlns:a16="http://schemas.microsoft.com/office/drawing/2014/main" id="{ED9D3705-083B-4E40-ACA8-AD9D9BD6EF31}"/>
                </a:ext>
              </a:extLst>
            </p:cNvPr>
            <p:cNvSpPr/>
            <p:nvPr/>
          </p:nvSpPr>
          <p:spPr bwMode="auto">
            <a:xfrm>
              <a:off x="5233988" y="5786438"/>
              <a:ext cx="554038" cy="39687"/>
            </a:xfrm>
            <a:custGeom>
              <a:avLst/>
              <a:gdLst>
                <a:gd name="T0" fmla="*/ 251 w 270"/>
                <a:gd name="T1" fmla="*/ 19 h 19"/>
                <a:gd name="T2" fmla="*/ 0 w 270"/>
                <a:gd name="T3" fmla="*/ 18 h 19"/>
                <a:gd name="T4" fmla="*/ 0 w 270"/>
                <a:gd name="T5" fmla="*/ 0 h 19"/>
                <a:gd name="T6" fmla="*/ 270 w 270"/>
                <a:gd name="T7" fmla="*/ 1 h 19"/>
                <a:gd name="T8" fmla="*/ 251 w 27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9">
                  <a:moveTo>
                    <a:pt x="251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0" y="11"/>
                    <a:pt x="261" y="19"/>
                    <a:pt x="251" y="19"/>
                  </a:cubicBezTo>
                  <a:close/>
                </a:path>
              </a:pathLst>
            </a:cu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ļïḍé">
              <a:extLst>
                <a:ext uri="{FF2B5EF4-FFF2-40B4-BE49-F238E27FC236}">
                  <a16:creationId xmlns:a16="http://schemas.microsoft.com/office/drawing/2014/main" id="{7874D191-7EB1-48AE-A68B-049456E9A2A6}"/>
                </a:ext>
              </a:extLst>
            </p:cNvPr>
            <p:cNvSpPr/>
            <p:nvPr/>
          </p:nvSpPr>
          <p:spPr bwMode="auto">
            <a:xfrm flipV="1">
              <a:off x="5500688" y="5624513"/>
              <a:ext cx="60325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şḷïḓè">
              <a:extLst>
                <a:ext uri="{FF2B5EF4-FFF2-40B4-BE49-F238E27FC236}">
                  <a16:creationId xmlns:a16="http://schemas.microsoft.com/office/drawing/2014/main" id="{E2D62732-4B3C-4DA7-A335-0C8BE30E761A}"/>
                </a:ext>
              </a:extLst>
            </p:cNvPr>
            <p:cNvSpPr/>
            <p:nvPr/>
          </p:nvSpPr>
          <p:spPr bwMode="auto">
            <a:xfrm flipV="1">
              <a:off x="5546725" y="5643563"/>
              <a:ext cx="58738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ṥlíḋè">
              <a:extLst>
                <a:ext uri="{FF2B5EF4-FFF2-40B4-BE49-F238E27FC236}">
                  <a16:creationId xmlns:a16="http://schemas.microsoft.com/office/drawing/2014/main" id="{570B602E-B9B1-4D84-AC3A-A09E580B4A98}"/>
                </a:ext>
              </a:extLst>
            </p:cNvPr>
            <p:cNvSpPr/>
            <p:nvPr/>
          </p:nvSpPr>
          <p:spPr bwMode="auto">
            <a:xfrm flipV="1">
              <a:off x="5588000" y="5659438"/>
              <a:ext cx="66675" cy="71437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šľîḋè">
              <a:extLst>
                <a:ext uri="{FF2B5EF4-FFF2-40B4-BE49-F238E27FC236}">
                  <a16:creationId xmlns:a16="http://schemas.microsoft.com/office/drawing/2014/main" id="{400966CC-AF22-4156-9F8C-4FDE726FFAEF}"/>
                </a:ext>
              </a:extLst>
            </p:cNvPr>
            <p:cNvSpPr/>
            <p:nvPr/>
          </p:nvSpPr>
          <p:spPr bwMode="auto">
            <a:xfrm>
              <a:off x="4535488" y="4075113"/>
              <a:ext cx="1023938" cy="1562100"/>
            </a:xfrm>
            <a:custGeom>
              <a:avLst/>
              <a:gdLst>
                <a:gd name="T0" fmla="*/ 330 w 499"/>
                <a:gd name="T1" fmla="*/ 762 h 762"/>
                <a:gd name="T2" fmla="*/ 322 w 499"/>
                <a:gd name="T3" fmla="*/ 250 h 762"/>
                <a:gd name="T4" fmla="*/ 0 w 499"/>
                <a:gd name="T5" fmla="*/ 154 h 762"/>
                <a:gd name="T6" fmla="*/ 71 w 499"/>
                <a:gd name="T7" fmla="*/ 0 h 762"/>
                <a:gd name="T8" fmla="*/ 460 w 499"/>
                <a:gd name="T9" fmla="*/ 169 h 762"/>
                <a:gd name="T10" fmla="*/ 490 w 499"/>
                <a:gd name="T11" fmla="*/ 524 h 762"/>
                <a:gd name="T12" fmla="*/ 478 w 499"/>
                <a:gd name="T13" fmla="*/ 756 h 762"/>
                <a:gd name="T14" fmla="*/ 330 w 499"/>
                <a:gd name="T15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762">
                  <a:moveTo>
                    <a:pt x="330" y="762"/>
                  </a:moveTo>
                  <a:cubicBezTo>
                    <a:pt x="345" y="520"/>
                    <a:pt x="341" y="295"/>
                    <a:pt x="322" y="250"/>
                  </a:cubicBezTo>
                  <a:cubicBezTo>
                    <a:pt x="303" y="222"/>
                    <a:pt x="151" y="160"/>
                    <a:pt x="0" y="15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269" y="10"/>
                    <a:pt x="411" y="84"/>
                    <a:pt x="460" y="169"/>
                  </a:cubicBezTo>
                  <a:cubicBezTo>
                    <a:pt x="481" y="205"/>
                    <a:pt x="499" y="277"/>
                    <a:pt x="490" y="524"/>
                  </a:cubicBezTo>
                  <a:cubicBezTo>
                    <a:pt x="484" y="654"/>
                    <a:pt x="478" y="756"/>
                    <a:pt x="478" y="756"/>
                  </a:cubicBezTo>
                  <a:lnTo>
                    <a:pt x="330" y="762"/>
                  </a:ln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ṥ1ïḓê">
              <a:extLst>
                <a:ext uri="{FF2B5EF4-FFF2-40B4-BE49-F238E27FC236}">
                  <a16:creationId xmlns:a16="http://schemas.microsoft.com/office/drawing/2014/main" id="{04FD15D9-9EFD-4B49-80F9-0A92EBB06803}"/>
                </a:ext>
              </a:extLst>
            </p:cNvPr>
            <p:cNvSpPr/>
            <p:nvPr/>
          </p:nvSpPr>
          <p:spPr bwMode="auto">
            <a:xfrm>
              <a:off x="5683250" y="5624513"/>
              <a:ext cx="566738" cy="196850"/>
            </a:xfrm>
            <a:custGeom>
              <a:avLst/>
              <a:gdLst>
                <a:gd name="T0" fmla="*/ 0 w 276"/>
                <a:gd name="T1" fmla="*/ 94 h 96"/>
                <a:gd name="T2" fmla="*/ 249 w 276"/>
                <a:gd name="T3" fmla="*/ 96 h 96"/>
                <a:gd name="T4" fmla="*/ 276 w 276"/>
                <a:gd name="T5" fmla="*/ 69 h 96"/>
                <a:gd name="T6" fmla="*/ 258 w 276"/>
                <a:gd name="T7" fmla="*/ 44 h 96"/>
                <a:gd name="T8" fmla="*/ 135 w 276"/>
                <a:gd name="T9" fmla="*/ 0 h 96"/>
                <a:gd name="T10" fmla="*/ 1 w 276"/>
                <a:gd name="T11" fmla="*/ 2 h 96"/>
                <a:gd name="T12" fmla="*/ 0 w 276"/>
                <a:gd name="T13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96">
                  <a:moveTo>
                    <a:pt x="0" y="94"/>
                  </a:moveTo>
                  <a:cubicBezTo>
                    <a:pt x="249" y="96"/>
                    <a:pt x="249" y="96"/>
                    <a:pt x="249" y="96"/>
                  </a:cubicBezTo>
                  <a:cubicBezTo>
                    <a:pt x="264" y="96"/>
                    <a:pt x="276" y="84"/>
                    <a:pt x="276" y="69"/>
                  </a:cubicBezTo>
                  <a:cubicBezTo>
                    <a:pt x="276" y="58"/>
                    <a:pt x="269" y="48"/>
                    <a:pt x="258" y="4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94"/>
                  </a:lnTo>
                  <a:close/>
                </a:path>
              </a:pathLst>
            </a:custGeom>
            <a:solidFill>
              <a:srgbClr val="A05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Sľíḍe">
              <a:extLst>
                <a:ext uri="{FF2B5EF4-FFF2-40B4-BE49-F238E27FC236}">
                  <a16:creationId xmlns:a16="http://schemas.microsoft.com/office/drawing/2014/main" id="{E0FDFBDA-5A8E-45AA-92AB-497253DA3A25}"/>
                </a:ext>
              </a:extLst>
            </p:cNvPr>
            <p:cNvSpPr/>
            <p:nvPr/>
          </p:nvSpPr>
          <p:spPr bwMode="auto">
            <a:xfrm>
              <a:off x="5680075" y="5799138"/>
              <a:ext cx="561975" cy="36512"/>
            </a:xfrm>
            <a:custGeom>
              <a:avLst/>
              <a:gdLst>
                <a:gd name="T0" fmla="*/ 256 w 274"/>
                <a:gd name="T1" fmla="*/ 18 h 18"/>
                <a:gd name="T2" fmla="*/ 0 w 274"/>
                <a:gd name="T3" fmla="*/ 18 h 18"/>
                <a:gd name="T4" fmla="*/ 0 w 274"/>
                <a:gd name="T5" fmla="*/ 0 h 18"/>
                <a:gd name="T6" fmla="*/ 274 w 274"/>
                <a:gd name="T7" fmla="*/ 0 h 18"/>
                <a:gd name="T8" fmla="*/ 256 w 27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8">
                  <a:moveTo>
                    <a:pt x="256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10"/>
                    <a:pt x="266" y="18"/>
                    <a:pt x="256" y="18"/>
                  </a:cubicBezTo>
                  <a:close/>
                </a:path>
              </a:pathLst>
            </a:cu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ṡḷîdê">
              <a:extLst>
                <a:ext uri="{FF2B5EF4-FFF2-40B4-BE49-F238E27FC236}">
                  <a16:creationId xmlns:a16="http://schemas.microsoft.com/office/drawing/2014/main" id="{61CB2889-33DC-4AC8-A106-D31E704ED901}"/>
                </a:ext>
              </a:extLst>
            </p:cNvPr>
            <p:cNvSpPr/>
            <p:nvPr/>
          </p:nvSpPr>
          <p:spPr bwMode="auto">
            <a:xfrm flipV="1">
              <a:off x="5954713" y="5635625"/>
              <a:ext cx="60325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Sľiďé">
              <a:extLst>
                <a:ext uri="{FF2B5EF4-FFF2-40B4-BE49-F238E27FC236}">
                  <a16:creationId xmlns:a16="http://schemas.microsoft.com/office/drawing/2014/main" id="{46ACA978-FEED-4C96-9366-37F6B73F6B67}"/>
                </a:ext>
              </a:extLst>
            </p:cNvPr>
            <p:cNvSpPr/>
            <p:nvPr/>
          </p:nvSpPr>
          <p:spPr bwMode="auto">
            <a:xfrm flipV="1">
              <a:off x="5999163" y="5653088"/>
              <a:ext cx="60325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ṧ1ídê">
              <a:extLst>
                <a:ext uri="{FF2B5EF4-FFF2-40B4-BE49-F238E27FC236}">
                  <a16:creationId xmlns:a16="http://schemas.microsoft.com/office/drawing/2014/main" id="{10026199-A679-424C-907B-F878581BD593}"/>
                </a:ext>
              </a:extLst>
            </p:cNvPr>
            <p:cNvSpPr/>
            <p:nvPr/>
          </p:nvSpPr>
          <p:spPr bwMode="auto">
            <a:xfrm flipV="1">
              <a:off x="6040438" y="5670550"/>
              <a:ext cx="68263" cy="71437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śḷiḋê">
              <a:extLst>
                <a:ext uri="{FF2B5EF4-FFF2-40B4-BE49-F238E27FC236}">
                  <a16:creationId xmlns:a16="http://schemas.microsoft.com/office/drawing/2014/main" id="{5EE8768F-F68C-47B2-BE3E-11F08DB0B293}"/>
                </a:ext>
              </a:extLst>
            </p:cNvPr>
            <p:cNvSpPr/>
            <p:nvPr/>
          </p:nvSpPr>
          <p:spPr bwMode="auto">
            <a:xfrm>
              <a:off x="4987925" y="4075113"/>
              <a:ext cx="1023938" cy="1562100"/>
            </a:xfrm>
            <a:custGeom>
              <a:avLst/>
              <a:gdLst>
                <a:gd name="T0" fmla="*/ 330 w 499"/>
                <a:gd name="T1" fmla="*/ 762 h 762"/>
                <a:gd name="T2" fmla="*/ 322 w 499"/>
                <a:gd name="T3" fmla="*/ 250 h 762"/>
                <a:gd name="T4" fmla="*/ 0 w 499"/>
                <a:gd name="T5" fmla="*/ 154 h 762"/>
                <a:gd name="T6" fmla="*/ 71 w 499"/>
                <a:gd name="T7" fmla="*/ 0 h 762"/>
                <a:gd name="T8" fmla="*/ 460 w 499"/>
                <a:gd name="T9" fmla="*/ 169 h 762"/>
                <a:gd name="T10" fmla="*/ 490 w 499"/>
                <a:gd name="T11" fmla="*/ 524 h 762"/>
                <a:gd name="T12" fmla="*/ 478 w 499"/>
                <a:gd name="T13" fmla="*/ 756 h 762"/>
                <a:gd name="T14" fmla="*/ 330 w 499"/>
                <a:gd name="T15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762">
                  <a:moveTo>
                    <a:pt x="330" y="762"/>
                  </a:moveTo>
                  <a:cubicBezTo>
                    <a:pt x="345" y="520"/>
                    <a:pt x="341" y="295"/>
                    <a:pt x="322" y="250"/>
                  </a:cubicBezTo>
                  <a:cubicBezTo>
                    <a:pt x="303" y="222"/>
                    <a:pt x="151" y="160"/>
                    <a:pt x="0" y="15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269" y="10"/>
                    <a:pt x="411" y="84"/>
                    <a:pt x="460" y="169"/>
                  </a:cubicBezTo>
                  <a:cubicBezTo>
                    <a:pt x="481" y="205"/>
                    <a:pt x="499" y="277"/>
                    <a:pt x="490" y="524"/>
                  </a:cubicBezTo>
                  <a:cubicBezTo>
                    <a:pt x="484" y="654"/>
                    <a:pt x="478" y="756"/>
                    <a:pt x="478" y="756"/>
                  </a:cubicBezTo>
                  <a:lnTo>
                    <a:pt x="330" y="762"/>
                  </a:ln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ṡlïḓê">
              <a:extLst>
                <a:ext uri="{FF2B5EF4-FFF2-40B4-BE49-F238E27FC236}">
                  <a16:creationId xmlns:a16="http://schemas.microsoft.com/office/drawing/2014/main" id="{9BE073C7-3457-4402-87A2-6316CC987B41}"/>
                </a:ext>
              </a:extLst>
            </p:cNvPr>
            <p:cNvSpPr/>
            <p:nvPr/>
          </p:nvSpPr>
          <p:spPr bwMode="auto">
            <a:xfrm>
              <a:off x="4381500" y="4035425"/>
              <a:ext cx="847725" cy="358775"/>
            </a:xfrm>
            <a:custGeom>
              <a:avLst/>
              <a:gdLst>
                <a:gd name="T0" fmla="*/ 413 w 413"/>
                <a:gd name="T1" fmla="*/ 63 h 175"/>
                <a:gd name="T2" fmla="*/ 388 w 413"/>
                <a:gd name="T3" fmla="*/ 134 h 175"/>
                <a:gd name="T4" fmla="*/ 301 w 413"/>
                <a:gd name="T5" fmla="*/ 175 h 175"/>
                <a:gd name="T6" fmla="*/ 112 w 413"/>
                <a:gd name="T7" fmla="*/ 175 h 175"/>
                <a:gd name="T8" fmla="*/ 96 w 413"/>
                <a:gd name="T9" fmla="*/ 174 h 175"/>
                <a:gd name="T10" fmla="*/ 57 w 413"/>
                <a:gd name="T11" fmla="*/ 161 h 175"/>
                <a:gd name="T12" fmla="*/ 51 w 413"/>
                <a:gd name="T13" fmla="*/ 157 h 175"/>
                <a:gd name="T14" fmla="*/ 0 w 413"/>
                <a:gd name="T15" fmla="*/ 63 h 175"/>
                <a:gd name="T16" fmla="*/ 3 w 413"/>
                <a:gd name="T17" fmla="*/ 3 h 175"/>
                <a:gd name="T18" fmla="*/ 410 w 413"/>
                <a:gd name="T19" fmla="*/ 0 h 175"/>
                <a:gd name="T20" fmla="*/ 413 w 413"/>
                <a:gd name="T21" fmla="*/ 6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3" h="175">
                  <a:moveTo>
                    <a:pt x="413" y="63"/>
                  </a:moveTo>
                  <a:cubicBezTo>
                    <a:pt x="413" y="90"/>
                    <a:pt x="404" y="115"/>
                    <a:pt x="388" y="134"/>
                  </a:cubicBezTo>
                  <a:cubicBezTo>
                    <a:pt x="367" y="159"/>
                    <a:pt x="336" y="175"/>
                    <a:pt x="301" y="175"/>
                  </a:cubicBezTo>
                  <a:cubicBezTo>
                    <a:pt x="112" y="175"/>
                    <a:pt x="112" y="175"/>
                    <a:pt x="112" y="175"/>
                  </a:cubicBezTo>
                  <a:cubicBezTo>
                    <a:pt x="107" y="175"/>
                    <a:pt x="101" y="175"/>
                    <a:pt x="96" y="174"/>
                  </a:cubicBezTo>
                  <a:cubicBezTo>
                    <a:pt x="82" y="172"/>
                    <a:pt x="69" y="167"/>
                    <a:pt x="57" y="161"/>
                  </a:cubicBezTo>
                  <a:cubicBezTo>
                    <a:pt x="55" y="160"/>
                    <a:pt x="53" y="158"/>
                    <a:pt x="51" y="157"/>
                  </a:cubicBezTo>
                  <a:cubicBezTo>
                    <a:pt x="20" y="137"/>
                    <a:pt x="0" y="102"/>
                    <a:pt x="0" y="6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10" y="0"/>
                    <a:pt x="410" y="0"/>
                    <a:pt x="410" y="0"/>
                  </a:cubicBezTo>
                  <a:lnTo>
                    <a:pt x="413" y="63"/>
                  </a:ln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şliḑê">
              <a:extLst>
                <a:ext uri="{FF2B5EF4-FFF2-40B4-BE49-F238E27FC236}">
                  <a16:creationId xmlns:a16="http://schemas.microsoft.com/office/drawing/2014/main" id="{640248D0-4774-4DC4-AFD1-FAB04EEF353D}"/>
                </a:ext>
              </a:extLst>
            </p:cNvPr>
            <p:cNvSpPr/>
            <p:nvPr/>
          </p:nvSpPr>
          <p:spPr bwMode="auto">
            <a:xfrm>
              <a:off x="5462588" y="3419475"/>
              <a:ext cx="255588" cy="90487"/>
            </a:xfrm>
            <a:custGeom>
              <a:avLst/>
              <a:gdLst>
                <a:gd name="T0" fmla="*/ 16 w 125"/>
                <a:gd name="T1" fmla="*/ 43 h 44"/>
                <a:gd name="T2" fmla="*/ 113 w 125"/>
                <a:gd name="T3" fmla="*/ 27 h 44"/>
                <a:gd name="T4" fmla="*/ 124 w 125"/>
                <a:gd name="T5" fmla="*/ 12 h 44"/>
                <a:gd name="T6" fmla="*/ 109 w 125"/>
                <a:gd name="T7" fmla="*/ 2 h 44"/>
                <a:gd name="T8" fmla="*/ 12 w 125"/>
                <a:gd name="T9" fmla="*/ 17 h 44"/>
                <a:gd name="T10" fmla="*/ 1 w 125"/>
                <a:gd name="T11" fmla="*/ 32 h 44"/>
                <a:gd name="T12" fmla="*/ 16 w 125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44">
                  <a:moveTo>
                    <a:pt x="16" y="43"/>
                  </a:moveTo>
                  <a:cubicBezTo>
                    <a:pt x="113" y="27"/>
                    <a:pt x="113" y="27"/>
                    <a:pt x="113" y="27"/>
                  </a:cubicBezTo>
                  <a:cubicBezTo>
                    <a:pt x="121" y="26"/>
                    <a:pt x="125" y="20"/>
                    <a:pt x="124" y="12"/>
                  </a:cubicBezTo>
                  <a:cubicBezTo>
                    <a:pt x="123" y="5"/>
                    <a:pt x="116" y="0"/>
                    <a:pt x="109" y="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5" y="18"/>
                    <a:pt x="0" y="25"/>
                    <a:pt x="1" y="32"/>
                  </a:cubicBezTo>
                  <a:cubicBezTo>
                    <a:pt x="2" y="39"/>
                    <a:pt x="9" y="44"/>
                    <a:pt x="16" y="43"/>
                  </a:cubicBez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ḷíḓe">
              <a:extLst>
                <a:ext uri="{FF2B5EF4-FFF2-40B4-BE49-F238E27FC236}">
                  <a16:creationId xmlns:a16="http://schemas.microsoft.com/office/drawing/2014/main" id="{AD1A0DE4-3777-4093-8099-E3D43BA4B9DC}"/>
                </a:ext>
              </a:extLst>
            </p:cNvPr>
            <p:cNvSpPr/>
            <p:nvPr/>
          </p:nvSpPr>
          <p:spPr bwMode="auto">
            <a:xfrm>
              <a:off x="5526088" y="3481388"/>
              <a:ext cx="217488" cy="82550"/>
            </a:xfrm>
            <a:custGeom>
              <a:avLst/>
              <a:gdLst>
                <a:gd name="T0" fmla="*/ 16 w 106"/>
                <a:gd name="T1" fmla="*/ 39 h 40"/>
                <a:gd name="T2" fmla="*/ 94 w 106"/>
                <a:gd name="T3" fmla="*/ 27 h 40"/>
                <a:gd name="T4" fmla="*/ 105 w 106"/>
                <a:gd name="T5" fmla="*/ 12 h 40"/>
                <a:gd name="T6" fmla="*/ 90 w 106"/>
                <a:gd name="T7" fmla="*/ 1 h 40"/>
                <a:gd name="T8" fmla="*/ 12 w 106"/>
                <a:gd name="T9" fmla="*/ 13 h 40"/>
                <a:gd name="T10" fmla="*/ 1 w 106"/>
                <a:gd name="T11" fmla="*/ 28 h 40"/>
                <a:gd name="T12" fmla="*/ 16 w 106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40">
                  <a:moveTo>
                    <a:pt x="16" y="39"/>
                  </a:moveTo>
                  <a:cubicBezTo>
                    <a:pt x="94" y="27"/>
                    <a:pt x="94" y="27"/>
                    <a:pt x="94" y="27"/>
                  </a:cubicBezTo>
                  <a:cubicBezTo>
                    <a:pt x="101" y="26"/>
                    <a:pt x="106" y="19"/>
                    <a:pt x="105" y="12"/>
                  </a:cubicBezTo>
                  <a:cubicBezTo>
                    <a:pt x="104" y="5"/>
                    <a:pt x="97" y="0"/>
                    <a:pt x="90" y="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5" y="15"/>
                    <a:pt x="0" y="21"/>
                    <a:pt x="1" y="28"/>
                  </a:cubicBezTo>
                  <a:cubicBezTo>
                    <a:pt x="2" y="36"/>
                    <a:pt x="9" y="40"/>
                    <a:pt x="16" y="39"/>
                  </a:cubicBez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ṥḷíḑê">
              <a:extLst>
                <a:ext uri="{FF2B5EF4-FFF2-40B4-BE49-F238E27FC236}">
                  <a16:creationId xmlns:a16="http://schemas.microsoft.com/office/drawing/2014/main" id="{7E7FC6C0-F68A-47F7-AA9C-5CDA145ED801}"/>
                </a:ext>
              </a:extLst>
            </p:cNvPr>
            <p:cNvSpPr/>
            <p:nvPr/>
          </p:nvSpPr>
          <p:spPr bwMode="auto">
            <a:xfrm>
              <a:off x="5489575" y="3546475"/>
              <a:ext cx="247650" cy="88900"/>
            </a:xfrm>
            <a:custGeom>
              <a:avLst/>
              <a:gdLst>
                <a:gd name="T0" fmla="*/ 16 w 121"/>
                <a:gd name="T1" fmla="*/ 41 h 43"/>
                <a:gd name="T2" fmla="*/ 109 w 121"/>
                <a:gd name="T3" fmla="*/ 27 h 43"/>
                <a:gd name="T4" fmla="*/ 119 w 121"/>
                <a:gd name="T5" fmla="*/ 12 h 43"/>
                <a:gd name="T6" fmla="*/ 104 w 121"/>
                <a:gd name="T7" fmla="*/ 1 h 43"/>
                <a:gd name="T8" fmla="*/ 12 w 121"/>
                <a:gd name="T9" fmla="*/ 16 h 43"/>
                <a:gd name="T10" fmla="*/ 1 w 121"/>
                <a:gd name="T11" fmla="*/ 31 h 43"/>
                <a:gd name="T12" fmla="*/ 16 w 121"/>
                <a:gd name="T13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43">
                  <a:moveTo>
                    <a:pt x="16" y="41"/>
                  </a:moveTo>
                  <a:cubicBezTo>
                    <a:pt x="109" y="27"/>
                    <a:pt x="109" y="27"/>
                    <a:pt x="109" y="27"/>
                  </a:cubicBezTo>
                  <a:cubicBezTo>
                    <a:pt x="116" y="26"/>
                    <a:pt x="121" y="19"/>
                    <a:pt x="119" y="12"/>
                  </a:cubicBezTo>
                  <a:cubicBezTo>
                    <a:pt x="118" y="5"/>
                    <a:pt x="112" y="0"/>
                    <a:pt x="104" y="1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5" y="17"/>
                    <a:pt x="0" y="23"/>
                    <a:pt x="1" y="31"/>
                  </a:cubicBezTo>
                  <a:cubicBezTo>
                    <a:pt x="2" y="38"/>
                    <a:pt x="9" y="43"/>
                    <a:pt x="16" y="41"/>
                  </a:cubicBez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ŝḻîḑe">
              <a:extLst>
                <a:ext uri="{FF2B5EF4-FFF2-40B4-BE49-F238E27FC236}">
                  <a16:creationId xmlns:a16="http://schemas.microsoft.com/office/drawing/2014/main" id="{73118B8D-B553-4664-BF4D-144AA4B3E124}"/>
                </a:ext>
              </a:extLst>
            </p:cNvPr>
            <p:cNvSpPr/>
            <p:nvPr/>
          </p:nvSpPr>
          <p:spPr bwMode="auto">
            <a:xfrm>
              <a:off x="5316538" y="3454400"/>
              <a:ext cx="265113" cy="231775"/>
            </a:xfrm>
            <a:custGeom>
              <a:avLst/>
              <a:gdLst>
                <a:gd name="T0" fmla="*/ 129 w 129"/>
                <a:gd name="T1" fmla="*/ 1 h 113"/>
                <a:gd name="T2" fmla="*/ 103 w 129"/>
                <a:gd name="T3" fmla="*/ 1 h 113"/>
                <a:gd name="T4" fmla="*/ 39 w 129"/>
                <a:gd name="T5" fmla="*/ 15 h 113"/>
                <a:gd name="T6" fmla="*/ 0 w 129"/>
                <a:gd name="T7" fmla="*/ 34 h 113"/>
                <a:gd name="T8" fmla="*/ 25 w 129"/>
                <a:gd name="T9" fmla="*/ 100 h 113"/>
                <a:gd name="T10" fmla="*/ 125 w 129"/>
                <a:gd name="T11" fmla="*/ 79 h 113"/>
                <a:gd name="T12" fmla="*/ 129 w 129"/>
                <a:gd name="T13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13">
                  <a:moveTo>
                    <a:pt x="129" y="1"/>
                  </a:moveTo>
                  <a:cubicBezTo>
                    <a:pt x="128" y="1"/>
                    <a:pt x="116" y="1"/>
                    <a:pt x="103" y="1"/>
                  </a:cubicBezTo>
                  <a:cubicBezTo>
                    <a:pt x="81" y="0"/>
                    <a:pt x="59" y="5"/>
                    <a:pt x="39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22" y="99"/>
                    <a:pt x="25" y="100"/>
                  </a:cubicBezTo>
                  <a:cubicBezTo>
                    <a:pt x="99" y="113"/>
                    <a:pt x="125" y="79"/>
                    <a:pt x="125" y="79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ṩ1ïdé">
              <a:extLst>
                <a:ext uri="{FF2B5EF4-FFF2-40B4-BE49-F238E27FC236}">
                  <a16:creationId xmlns:a16="http://schemas.microsoft.com/office/drawing/2014/main" id="{AEFA50C4-D0AF-4FCA-BA9D-73657BB94B85}"/>
                </a:ext>
              </a:extLst>
            </p:cNvPr>
            <p:cNvSpPr/>
            <p:nvPr/>
          </p:nvSpPr>
          <p:spPr bwMode="auto">
            <a:xfrm>
              <a:off x="5395913" y="3457575"/>
              <a:ext cx="68263" cy="217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šlîdê">
              <a:extLst>
                <a:ext uri="{FF2B5EF4-FFF2-40B4-BE49-F238E27FC236}">
                  <a16:creationId xmlns:a16="http://schemas.microsoft.com/office/drawing/2014/main" id="{9B63ED23-8D16-4013-992E-349C961405D3}"/>
                </a:ext>
              </a:extLst>
            </p:cNvPr>
            <p:cNvSpPr/>
            <p:nvPr/>
          </p:nvSpPr>
          <p:spPr bwMode="auto">
            <a:xfrm>
              <a:off x="4373563" y="2735263"/>
              <a:ext cx="1027113" cy="963612"/>
            </a:xfrm>
            <a:custGeom>
              <a:avLst/>
              <a:gdLst>
                <a:gd name="T0" fmla="*/ 284 w 501"/>
                <a:gd name="T1" fmla="*/ 470 h 470"/>
                <a:gd name="T2" fmla="*/ 103 w 501"/>
                <a:gd name="T3" fmla="*/ 354 h 470"/>
                <a:gd name="T4" fmla="*/ 101 w 501"/>
                <a:gd name="T5" fmla="*/ 351 h 470"/>
                <a:gd name="T6" fmla="*/ 0 w 501"/>
                <a:gd name="T7" fmla="*/ 41 h 470"/>
                <a:gd name="T8" fmla="*/ 125 w 501"/>
                <a:gd name="T9" fmla="*/ 0 h 470"/>
                <a:gd name="T10" fmla="*/ 224 w 501"/>
                <a:gd name="T11" fmla="*/ 302 h 470"/>
                <a:gd name="T12" fmla="*/ 284 w 501"/>
                <a:gd name="T13" fmla="*/ 339 h 470"/>
                <a:gd name="T14" fmla="*/ 500 w 501"/>
                <a:gd name="T15" fmla="*/ 336 h 470"/>
                <a:gd name="T16" fmla="*/ 501 w 501"/>
                <a:gd name="T17" fmla="*/ 468 h 470"/>
                <a:gd name="T18" fmla="*/ 286 w 501"/>
                <a:gd name="T19" fmla="*/ 470 h 470"/>
                <a:gd name="T20" fmla="*/ 284 w 501"/>
                <a:gd name="T21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470">
                  <a:moveTo>
                    <a:pt x="284" y="470"/>
                  </a:moveTo>
                  <a:cubicBezTo>
                    <a:pt x="206" y="470"/>
                    <a:pt x="135" y="425"/>
                    <a:pt x="103" y="354"/>
                  </a:cubicBezTo>
                  <a:cubicBezTo>
                    <a:pt x="101" y="351"/>
                    <a:pt x="101" y="351"/>
                    <a:pt x="101" y="35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24" y="302"/>
                    <a:pt x="224" y="302"/>
                    <a:pt x="224" y="302"/>
                  </a:cubicBezTo>
                  <a:cubicBezTo>
                    <a:pt x="235" y="325"/>
                    <a:pt x="259" y="339"/>
                    <a:pt x="284" y="339"/>
                  </a:cubicBezTo>
                  <a:cubicBezTo>
                    <a:pt x="500" y="336"/>
                    <a:pt x="500" y="336"/>
                    <a:pt x="500" y="336"/>
                  </a:cubicBezTo>
                  <a:cubicBezTo>
                    <a:pt x="501" y="468"/>
                    <a:pt x="501" y="468"/>
                    <a:pt x="501" y="468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5" y="470"/>
                    <a:pt x="284" y="470"/>
                    <a:pt x="284" y="470"/>
                  </a:cubicBez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sliḓe">
              <a:extLst>
                <a:ext uri="{FF2B5EF4-FFF2-40B4-BE49-F238E27FC236}">
                  <a16:creationId xmlns:a16="http://schemas.microsoft.com/office/drawing/2014/main" id="{E265E7C7-71CF-4345-8141-46E3804BD1F4}"/>
                </a:ext>
              </a:extLst>
            </p:cNvPr>
            <p:cNvSpPr/>
            <p:nvPr/>
          </p:nvSpPr>
          <p:spPr bwMode="auto">
            <a:xfrm>
              <a:off x="6081713" y="3338513"/>
              <a:ext cx="346075" cy="192087"/>
            </a:xfrm>
            <a:custGeom>
              <a:avLst/>
              <a:gdLst>
                <a:gd name="T0" fmla="*/ 153 w 169"/>
                <a:gd name="T1" fmla="*/ 48 h 94"/>
                <a:gd name="T2" fmla="*/ 119 w 169"/>
                <a:gd name="T3" fmla="*/ 15 h 94"/>
                <a:gd name="T4" fmla="*/ 118 w 169"/>
                <a:gd name="T5" fmla="*/ 15 h 94"/>
                <a:gd name="T6" fmla="*/ 54 w 169"/>
                <a:gd name="T7" fmla="*/ 0 h 94"/>
                <a:gd name="T8" fmla="*/ 11 w 169"/>
                <a:gd name="T9" fmla="*/ 1 h 94"/>
                <a:gd name="T10" fmla="*/ 1 w 169"/>
                <a:gd name="T11" fmla="*/ 91 h 94"/>
                <a:gd name="T12" fmla="*/ 153 w 169"/>
                <a:gd name="T13" fmla="*/ 88 h 94"/>
                <a:gd name="T14" fmla="*/ 164 w 169"/>
                <a:gd name="T15" fmla="*/ 68 h 94"/>
                <a:gd name="T16" fmla="*/ 153 w 169"/>
                <a:gd name="T17" fmla="*/ 4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94">
                  <a:moveTo>
                    <a:pt x="153" y="48"/>
                  </a:moveTo>
                  <a:cubicBezTo>
                    <a:pt x="145" y="34"/>
                    <a:pt x="133" y="22"/>
                    <a:pt x="119" y="15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98" y="5"/>
                    <a:pt x="76" y="0"/>
                    <a:pt x="54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0" y="94"/>
                    <a:pt x="1" y="91"/>
                  </a:cubicBezTo>
                  <a:cubicBezTo>
                    <a:pt x="2" y="85"/>
                    <a:pt x="105" y="87"/>
                    <a:pt x="153" y="88"/>
                  </a:cubicBezTo>
                  <a:cubicBezTo>
                    <a:pt x="163" y="88"/>
                    <a:pt x="169" y="77"/>
                    <a:pt x="164" y="68"/>
                  </a:cubicBezTo>
                  <a:lnTo>
                    <a:pt x="153" y="48"/>
                  </a:ln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śļîdê">
              <a:extLst>
                <a:ext uri="{FF2B5EF4-FFF2-40B4-BE49-F238E27FC236}">
                  <a16:creationId xmlns:a16="http://schemas.microsoft.com/office/drawing/2014/main" id="{5D21325C-78E8-4BB8-BFB8-F383E0EFFF64}"/>
                </a:ext>
              </a:extLst>
            </p:cNvPr>
            <p:cNvSpPr/>
            <p:nvPr/>
          </p:nvSpPr>
          <p:spPr bwMode="auto">
            <a:xfrm>
              <a:off x="6049963" y="3325813"/>
              <a:ext cx="84138" cy="2254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$ḻíde">
              <a:extLst>
                <a:ext uri="{FF2B5EF4-FFF2-40B4-BE49-F238E27FC236}">
                  <a16:creationId xmlns:a16="http://schemas.microsoft.com/office/drawing/2014/main" id="{71B2044C-F454-4D8D-8AFD-EDD9F6D74742}"/>
                </a:ext>
              </a:extLst>
            </p:cNvPr>
            <p:cNvSpPr/>
            <p:nvPr/>
          </p:nvSpPr>
          <p:spPr bwMode="auto">
            <a:xfrm>
              <a:off x="4970463" y="2579688"/>
              <a:ext cx="1117600" cy="996950"/>
            </a:xfrm>
            <a:custGeom>
              <a:avLst/>
              <a:gdLst>
                <a:gd name="T0" fmla="*/ 327 w 545"/>
                <a:gd name="T1" fmla="*/ 486 h 486"/>
                <a:gd name="T2" fmla="*/ 146 w 545"/>
                <a:gd name="T3" fmla="*/ 371 h 486"/>
                <a:gd name="T4" fmla="*/ 0 w 545"/>
                <a:gd name="T5" fmla="*/ 55 h 486"/>
                <a:gd name="T6" fmla="*/ 120 w 545"/>
                <a:gd name="T7" fmla="*/ 0 h 486"/>
                <a:gd name="T8" fmla="*/ 266 w 545"/>
                <a:gd name="T9" fmla="*/ 315 h 486"/>
                <a:gd name="T10" fmla="*/ 328 w 545"/>
                <a:gd name="T11" fmla="*/ 355 h 486"/>
                <a:gd name="T12" fmla="*/ 543 w 545"/>
                <a:gd name="T13" fmla="*/ 353 h 486"/>
                <a:gd name="T14" fmla="*/ 545 w 545"/>
                <a:gd name="T15" fmla="*/ 484 h 486"/>
                <a:gd name="T16" fmla="*/ 329 w 545"/>
                <a:gd name="T17" fmla="*/ 486 h 486"/>
                <a:gd name="T18" fmla="*/ 327 w 545"/>
                <a:gd name="T1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5" h="486">
                  <a:moveTo>
                    <a:pt x="327" y="486"/>
                  </a:moveTo>
                  <a:cubicBezTo>
                    <a:pt x="250" y="486"/>
                    <a:pt x="179" y="441"/>
                    <a:pt x="146" y="37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266" y="315"/>
                    <a:pt x="266" y="315"/>
                    <a:pt x="266" y="315"/>
                  </a:cubicBezTo>
                  <a:cubicBezTo>
                    <a:pt x="277" y="340"/>
                    <a:pt x="301" y="355"/>
                    <a:pt x="328" y="355"/>
                  </a:cubicBezTo>
                  <a:cubicBezTo>
                    <a:pt x="543" y="353"/>
                    <a:pt x="543" y="353"/>
                    <a:pt x="543" y="353"/>
                  </a:cubicBezTo>
                  <a:cubicBezTo>
                    <a:pt x="545" y="484"/>
                    <a:pt x="545" y="484"/>
                    <a:pt x="545" y="484"/>
                  </a:cubicBezTo>
                  <a:cubicBezTo>
                    <a:pt x="329" y="486"/>
                    <a:pt x="329" y="486"/>
                    <a:pt x="329" y="486"/>
                  </a:cubicBezTo>
                  <a:cubicBezTo>
                    <a:pt x="329" y="486"/>
                    <a:pt x="328" y="486"/>
                    <a:pt x="327" y="486"/>
                  </a:cubicBezTo>
                  <a:close/>
                </a:path>
              </a:pathLst>
            </a:custGeom>
            <a:solidFill>
              <a:srgbClr val="252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ṩliďe">
              <a:extLst>
                <a:ext uri="{FF2B5EF4-FFF2-40B4-BE49-F238E27FC236}">
                  <a16:creationId xmlns:a16="http://schemas.microsoft.com/office/drawing/2014/main" id="{90D9E80B-F235-49D1-861B-BDD3D45000FA}"/>
                </a:ext>
              </a:extLst>
            </p:cNvPr>
            <p:cNvSpPr/>
            <p:nvPr/>
          </p:nvSpPr>
          <p:spPr bwMode="auto">
            <a:xfrm>
              <a:off x="4352925" y="2414588"/>
              <a:ext cx="947738" cy="1838325"/>
            </a:xfrm>
            <a:custGeom>
              <a:avLst/>
              <a:gdLst>
                <a:gd name="T0" fmla="*/ 462 w 462"/>
                <a:gd name="T1" fmla="*/ 196 h 896"/>
                <a:gd name="T2" fmla="*/ 460 w 462"/>
                <a:gd name="T3" fmla="*/ 472 h 896"/>
                <a:gd name="T4" fmla="*/ 457 w 462"/>
                <a:gd name="T5" fmla="*/ 824 h 896"/>
                <a:gd name="T6" fmla="*/ 427 w 462"/>
                <a:gd name="T7" fmla="*/ 844 h 896"/>
                <a:gd name="T8" fmla="*/ 329 w 462"/>
                <a:gd name="T9" fmla="*/ 879 h 896"/>
                <a:gd name="T10" fmla="*/ 132 w 462"/>
                <a:gd name="T11" fmla="*/ 894 h 896"/>
                <a:gd name="T12" fmla="*/ 0 w 462"/>
                <a:gd name="T13" fmla="*/ 886 h 896"/>
                <a:gd name="T14" fmla="*/ 2 w 462"/>
                <a:gd name="T15" fmla="*/ 196 h 896"/>
                <a:gd name="T16" fmla="*/ 165 w 462"/>
                <a:gd name="T17" fmla="*/ 3 h 896"/>
                <a:gd name="T18" fmla="*/ 199 w 462"/>
                <a:gd name="T19" fmla="*/ 0 h 896"/>
                <a:gd name="T20" fmla="*/ 265 w 462"/>
                <a:gd name="T21" fmla="*/ 0 h 896"/>
                <a:gd name="T22" fmla="*/ 462 w 462"/>
                <a:gd name="T23" fmla="*/ 1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896">
                  <a:moveTo>
                    <a:pt x="462" y="196"/>
                  </a:moveTo>
                  <a:cubicBezTo>
                    <a:pt x="460" y="472"/>
                    <a:pt x="460" y="472"/>
                    <a:pt x="460" y="472"/>
                  </a:cubicBezTo>
                  <a:cubicBezTo>
                    <a:pt x="457" y="824"/>
                    <a:pt x="457" y="824"/>
                    <a:pt x="457" y="824"/>
                  </a:cubicBezTo>
                  <a:cubicBezTo>
                    <a:pt x="457" y="824"/>
                    <a:pt x="449" y="832"/>
                    <a:pt x="427" y="844"/>
                  </a:cubicBezTo>
                  <a:cubicBezTo>
                    <a:pt x="407" y="854"/>
                    <a:pt x="376" y="867"/>
                    <a:pt x="329" y="879"/>
                  </a:cubicBezTo>
                  <a:cubicBezTo>
                    <a:pt x="275" y="893"/>
                    <a:pt x="198" y="896"/>
                    <a:pt x="132" y="894"/>
                  </a:cubicBezTo>
                  <a:cubicBezTo>
                    <a:pt x="59" y="892"/>
                    <a:pt x="0" y="886"/>
                    <a:pt x="0" y="886"/>
                  </a:cubicBezTo>
                  <a:cubicBezTo>
                    <a:pt x="2" y="196"/>
                    <a:pt x="2" y="196"/>
                    <a:pt x="2" y="196"/>
                  </a:cubicBezTo>
                  <a:cubicBezTo>
                    <a:pt x="2" y="99"/>
                    <a:pt x="72" y="19"/>
                    <a:pt x="165" y="3"/>
                  </a:cubicBezTo>
                  <a:cubicBezTo>
                    <a:pt x="176" y="1"/>
                    <a:pt x="187" y="0"/>
                    <a:pt x="199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74" y="0"/>
                    <a:pt x="462" y="88"/>
                    <a:pt x="462" y="196"/>
                  </a:cubicBezTo>
                  <a:close/>
                </a:path>
              </a:pathLst>
            </a:custGeom>
            <a:solidFill>
              <a:srgbClr val="252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ŝḻiḓê">
              <a:extLst>
                <a:ext uri="{FF2B5EF4-FFF2-40B4-BE49-F238E27FC236}">
                  <a16:creationId xmlns:a16="http://schemas.microsoft.com/office/drawing/2014/main" id="{E744072A-166A-493D-920A-00429ECA716F}"/>
                </a:ext>
              </a:extLst>
            </p:cNvPr>
            <p:cNvSpPr/>
            <p:nvPr/>
          </p:nvSpPr>
          <p:spPr bwMode="auto">
            <a:xfrm>
              <a:off x="4670425" y="4675188"/>
              <a:ext cx="138113" cy="781050"/>
            </a:xfrm>
            <a:prstGeom prst="rect">
              <a:avLst/>
            </a:prstGeom>
            <a:solidFill>
              <a:srgbClr val="B1A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ṩľïḓè">
              <a:extLst>
                <a:ext uri="{FF2B5EF4-FFF2-40B4-BE49-F238E27FC236}">
                  <a16:creationId xmlns:a16="http://schemas.microsoft.com/office/drawing/2014/main" id="{2262FAEF-B64E-4630-A6EE-A7B7FB4749F2}"/>
                </a:ext>
              </a:extLst>
            </p:cNvPr>
            <p:cNvSpPr/>
            <p:nvPr/>
          </p:nvSpPr>
          <p:spPr bwMode="auto">
            <a:xfrm>
              <a:off x="4670425" y="4718050"/>
              <a:ext cx="138113" cy="173037"/>
            </a:xfrm>
            <a:custGeom>
              <a:avLst/>
              <a:gdLst>
                <a:gd name="T0" fmla="*/ 0 w 67"/>
                <a:gd name="T1" fmla="*/ 0 h 84"/>
                <a:gd name="T2" fmla="*/ 0 w 67"/>
                <a:gd name="T3" fmla="*/ 84 h 84"/>
                <a:gd name="T4" fmla="*/ 67 w 67"/>
                <a:gd name="T5" fmla="*/ 59 h 84"/>
                <a:gd name="T6" fmla="*/ 67 w 67"/>
                <a:gd name="T7" fmla="*/ 3 h 84"/>
                <a:gd name="T8" fmla="*/ 0 w 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4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0" y="2"/>
                    <a:pt x="18" y="1"/>
                    <a:pt x="0" y="0"/>
                  </a:cubicBezTo>
                  <a:close/>
                </a:path>
              </a:pathLst>
            </a:cu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ṣḻïḍè">
              <a:extLst>
                <a:ext uri="{FF2B5EF4-FFF2-40B4-BE49-F238E27FC236}">
                  <a16:creationId xmlns:a16="http://schemas.microsoft.com/office/drawing/2014/main" id="{D14A7365-7663-4511-B54B-A58AB3CAAE28}"/>
                </a:ext>
              </a:extLst>
            </p:cNvPr>
            <p:cNvSpPr/>
            <p:nvPr/>
          </p:nvSpPr>
          <p:spPr bwMode="auto">
            <a:xfrm>
              <a:off x="4267200" y="4589463"/>
              <a:ext cx="966788" cy="153987"/>
            </a:xfrm>
            <a:custGeom>
              <a:avLst/>
              <a:gdLst>
                <a:gd name="T0" fmla="*/ 435 w 472"/>
                <a:gd name="T1" fmla="*/ 75 h 75"/>
                <a:gd name="T2" fmla="*/ 37 w 472"/>
                <a:gd name="T3" fmla="*/ 75 h 75"/>
                <a:gd name="T4" fmla="*/ 0 w 472"/>
                <a:gd name="T5" fmla="*/ 37 h 75"/>
                <a:gd name="T6" fmla="*/ 37 w 472"/>
                <a:gd name="T7" fmla="*/ 0 h 75"/>
                <a:gd name="T8" fmla="*/ 435 w 472"/>
                <a:gd name="T9" fmla="*/ 0 h 75"/>
                <a:gd name="T10" fmla="*/ 472 w 472"/>
                <a:gd name="T11" fmla="*/ 37 h 75"/>
                <a:gd name="T12" fmla="*/ 435 w 472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75">
                  <a:moveTo>
                    <a:pt x="435" y="75"/>
                  </a:moveTo>
                  <a:cubicBezTo>
                    <a:pt x="37" y="75"/>
                    <a:pt x="37" y="75"/>
                    <a:pt x="37" y="75"/>
                  </a:cubicBezTo>
                  <a:cubicBezTo>
                    <a:pt x="17" y="75"/>
                    <a:pt x="0" y="58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0"/>
                    <a:pt x="472" y="17"/>
                    <a:pt x="472" y="37"/>
                  </a:cubicBezTo>
                  <a:cubicBezTo>
                    <a:pt x="472" y="58"/>
                    <a:pt x="455" y="75"/>
                    <a:pt x="435" y="75"/>
                  </a:cubicBezTo>
                  <a:close/>
                </a:path>
              </a:pathLst>
            </a:cu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ṣľíḓê">
              <a:extLst>
                <a:ext uri="{FF2B5EF4-FFF2-40B4-BE49-F238E27FC236}">
                  <a16:creationId xmlns:a16="http://schemas.microsoft.com/office/drawing/2014/main" id="{24083269-EE36-475D-89F3-5D2668D1288B}"/>
                </a:ext>
              </a:extLst>
            </p:cNvPr>
            <p:cNvSpPr/>
            <p:nvPr/>
          </p:nvSpPr>
          <p:spPr bwMode="auto">
            <a:xfrm>
              <a:off x="4156075" y="5454650"/>
              <a:ext cx="1160463" cy="254000"/>
            </a:xfrm>
            <a:custGeom>
              <a:avLst/>
              <a:gdLst>
                <a:gd name="T0" fmla="*/ 566 w 566"/>
                <a:gd name="T1" fmla="*/ 124 h 124"/>
                <a:gd name="T2" fmla="*/ 524 w 566"/>
                <a:gd name="T3" fmla="*/ 124 h 124"/>
                <a:gd name="T4" fmla="*/ 434 w 566"/>
                <a:gd name="T5" fmla="*/ 39 h 124"/>
                <a:gd name="T6" fmla="*/ 132 w 566"/>
                <a:gd name="T7" fmla="*/ 39 h 124"/>
                <a:gd name="T8" fmla="*/ 41 w 566"/>
                <a:gd name="T9" fmla="*/ 124 h 124"/>
                <a:gd name="T10" fmla="*/ 0 w 566"/>
                <a:gd name="T11" fmla="*/ 124 h 124"/>
                <a:gd name="T12" fmla="*/ 132 w 566"/>
                <a:gd name="T13" fmla="*/ 0 h 124"/>
                <a:gd name="T14" fmla="*/ 434 w 566"/>
                <a:gd name="T15" fmla="*/ 0 h 124"/>
                <a:gd name="T16" fmla="*/ 566 w 566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124">
                  <a:moveTo>
                    <a:pt x="566" y="124"/>
                  </a:moveTo>
                  <a:cubicBezTo>
                    <a:pt x="524" y="124"/>
                    <a:pt x="524" y="124"/>
                    <a:pt x="524" y="124"/>
                  </a:cubicBezTo>
                  <a:cubicBezTo>
                    <a:pt x="524" y="77"/>
                    <a:pt x="484" y="39"/>
                    <a:pt x="434" y="39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82" y="39"/>
                    <a:pt x="41" y="77"/>
                    <a:pt x="41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6"/>
                    <a:pt x="59" y="0"/>
                    <a:pt x="1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507" y="0"/>
                    <a:pt x="566" y="56"/>
                    <a:pt x="566" y="124"/>
                  </a:cubicBezTo>
                  <a:close/>
                </a:path>
              </a:pathLst>
            </a:cu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ṡḷíḓé">
              <a:extLst>
                <a:ext uri="{FF2B5EF4-FFF2-40B4-BE49-F238E27FC236}">
                  <a16:creationId xmlns:a16="http://schemas.microsoft.com/office/drawing/2014/main" id="{9D840BF0-C43E-41E5-BFCD-C42DAACACB80}"/>
                </a:ext>
              </a:extLst>
            </p:cNvPr>
            <p:cNvSpPr/>
            <p:nvPr/>
          </p:nvSpPr>
          <p:spPr bwMode="auto">
            <a:xfrm>
              <a:off x="4638675" y="5334000"/>
              <a:ext cx="198438" cy="122237"/>
            </a:xfrm>
            <a:prstGeom prst="rect">
              <a:avLst/>
            </a:pr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ṡliḍe">
              <a:extLst>
                <a:ext uri="{FF2B5EF4-FFF2-40B4-BE49-F238E27FC236}">
                  <a16:creationId xmlns:a16="http://schemas.microsoft.com/office/drawing/2014/main" id="{0FB53495-D0AC-4CE2-9CC2-F8988C5A05D3}"/>
                </a:ext>
              </a:extLst>
            </p:cNvPr>
            <p:cNvSpPr/>
            <p:nvPr/>
          </p:nvSpPr>
          <p:spPr bwMode="auto">
            <a:xfrm>
              <a:off x="4125913" y="5721350"/>
              <a:ext cx="141288" cy="133350"/>
            </a:xfrm>
            <a:prstGeom prst="ellipse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şļîḓé">
              <a:extLst>
                <a:ext uri="{FF2B5EF4-FFF2-40B4-BE49-F238E27FC236}">
                  <a16:creationId xmlns:a16="http://schemas.microsoft.com/office/drawing/2014/main" id="{7B0C312E-4A02-4733-BF60-E6E3A9214965}"/>
                </a:ext>
              </a:extLst>
            </p:cNvPr>
            <p:cNvSpPr/>
            <p:nvPr/>
          </p:nvSpPr>
          <p:spPr bwMode="auto">
            <a:xfrm>
              <a:off x="4103688" y="5673725"/>
              <a:ext cx="193675" cy="106362"/>
            </a:xfrm>
            <a:custGeom>
              <a:avLst/>
              <a:gdLst>
                <a:gd name="T0" fmla="*/ 95 w 95"/>
                <a:gd name="T1" fmla="*/ 52 h 52"/>
                <a:gd name="T2" fmla="*/ 0 w 95"/>
                <a:gd name="T3" fmla="*/ 52 h 52"/>
                <a:gd name="T4" fmla="*/ 0 w 95"/>
                <a:gd name="T5" fmla="*/ 44 h 52"/>
                <a:gd name="T6" fmla="*/ 44 w 95"/>
                <a:gd name="T7" fmla="*/ 0 h 52"/>
                <a:gd name="T8" fmla="*/ 51 w 95"/>
                <a:gd name="T9" fmla="*/ 0 h 52"/>
                <a:gd name="T10" fmla="*/ 95 w 95"/>
                <a:gd name="T11" fmla="*/ 44 h 52"/>
                <a:gd name="T12" fmla="*/ 95 w 9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2">
                  <a:moveTo>
                    <a:pt x="95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5" y="0"/>
                    <a:pt x="95" y="19"/>
                    <a:pt x="95" y="4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07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ṡľíḑè">
              <a:extLst>
                <a:ext uri="{FF2B5EF4-FFF2-40B4-BE49-F238E27FC236}">
                  <a16:creationId xmlns:a16="http://schemas.microsoft.com/office/drawing/2014/main" id="{B6289FCD-18BE-4B61-B891-2D165B65B74E}"/>
                </a:ext>
              </a:extLst>
            </p:cNvPr>
            <p:cNvSpPr/>
            <p:nvPr/>
          </p:nvSpPr>
          <p:spPr bwMode="auto">
            <a:xfrm>
              <a:off x="5208588" y="5721350"/>
              <a:ext cx="141288" cy="133350"/>
            </a:xfrm>
            <a:prstGeom prst="ellipse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Sḻïḑè">
              <a:extLst>
                <a:ext uri="{FF2B5EF4-FFF2-40B4-BE49-F238E27FC236}">
                  <a16:creationId xmlns:a16="http://schemas.microsoft.com/office/drawing/2014/main" id="{D671E3D0-0297-4298-BE2E-3E978029CE44}"/>
                </a:ext>
              </a:extLst>
            </p:cNvPr>
            <p:cNvSpPr/>
            <p:nvPr/>
          </p:nvSpPr>
          <p:spPr bwMode="auto">
            <a:xfrm>
              <a:off x="5187950" y="5673725"/>
              <a:ext cx="192088" cy="106362"/>
            </a:xfrm>
            <a:custGeom>
              <a:avLst/>
              <a:gdLst>
                <a:gd name="T0" fmla="*/ 94 w 94"/>
                <a:gd name="T1" fmla="*/ 52 h 52"/>
                <a:gd name="T2" fmla="*/ 0 w 94"/>
                <a:gd name="T3" fmla="*/ 52 h 52"/>
                <a:gd name="T4" fmla="*/ 0 w 94"/>
                <a:gd name="T5" fmla="*/ 44 h 52"/>
                <a:gd name="T6" fmla="*/ 44 w 94"/>
                <a:gd name="T7" fmla="*/ 0 h 52"/>
                <a:gd name="T8" fmla="*/ 50 w 94"/>
                <a:gd name="T9" fmla="*/ 0 h 52"/>
                <a:gd name="T10" fmla="*/ 94 w 94"/>
                <a:gd name="T11" fmla="*/ 44 h 52"/>
                <a:gd name="T12" fmla="*/ 94 w 94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94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19" y="0"/>
                    <a:pt x="4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74" y="0"/>
                    <a:pt x="94" y="19"/>
                    <a:pt x="94" y="44"/>
                  </a:cubicBezTo>
                  <a:lnTo>
                    <a:pt x="94" y="52"/>
                  </a:lnTo>
                  <a:close/>
                </a:path>
              </a:pathLst>
            </a:custGeom>
            <a:solidFill>
              <a:srgbClr val="07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ṩḻiḋè">
              <a:extLst>
                <a:ext uri="{FF2B5EF4-FFF2-40B4-BE49-F238E27FC236}">
                  <a16:creationId xmlns:a16="http://schemas.microsoft.com/office/drawing/2014/main" id="{EC922169-AD1D-4B3B-B2C5-4CE726DA3577}"/>
                </a:ext>
              </a:extLst>
            </p:cNvPr>
            <p:cNvSpPr/>
            <p:nvPr/>
          </p:nvSpPr>
          <p:spPr bwMode="auto">
            <a:xfrm>
              <a:off x="4684713" y="5480050"/>
              <a:ext cx="112713" cy="241300"/>
            </a:xfrm>
            <a:prstGeom prst="rect">
              <a:avLst/>
            </a:pr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ṣḷïḋè">
              <a:extLst>
                <a:ext uri="{FF2B5EF4-FFF2-40B4-BE49-F238E27FC236}">
                  <a16:creationId xmlns:a16="http://schemas.microsoft.com/office/drawing/2014/main" id="{4962578C-30E4-402C-B628-60D28D3917AC}"/>
                </a:ext>
              </a:extLst>
            </p:cNvPr>
            <p:cNvSpPr/>
            <p:nvPr/>
          </p:nvSpPr>
          <p:spPr bwMode="auto">
            <a:xfrm>
              <a:off x="4675188" y="5721350"/>
              <a:ext cx="141288" cy="133350"/>
            </a:xfrm>
            <a:prstGeom prst="ellipse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ṣlïḓé">
              <a:extLst>
                <a:ext uri="{FF2B5EF4-FFF2-40B4-BE49-F238E27FC236}">
                  <a16:creationId xmlns:a16="http://schemas.microsoft.com/office/drawing/2014/main" id="{35A008CC-55DD-4E0C-A354-90E625B990B3}"/>
                </a:ext>
              </a:extLst>
            </p:cNvPr>
            <p:cNvSpPr/>
            <p:nvPr/>
          </p:nvSpPr>
          <p:spPr bwMode="auto">
            <a:xfrm>
              <a:off x="4652963" y="5673725"/>
              <a:ext cx="193675" cy="106362"/>
            </a:xfrm>
            <a:custGeom>
              <a:avLst/>
              <a:gdLst>
                <a:gd name="T0" fmla="*/ 95 w 95"/>
                <a:gd name="T1" fmla="*/ 52 h 52"/>
                <a:gd name="T2" fmla="*/ 0 w 95"/>
                <a:gd name="T3" fmla="*/ 52 h 52"/>
                <a:gd name="T4" fmla="*/ 0 w 95"/>
                <a:gd name="T5" fmla="*/ 44 h 52"/>
                <a:gd name="T6" fmla="*/ 44 w 95"/>
                <a:gd name="T7" fmla="*/ 0 h 52"/>
                <a:gd name="T8" fmla="*/ 51 w 95"/>
                <a:gd name="T9" fmla="*/ 0 h 52"/>
                <a:gd name="T10" fmla="*/ 95 w 95"/>
                <a:gd name="T11" fmla="*/ 44 h 52"/>
                <a:gd name="T12" fmla="*/ 95 w 9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2">
                  <a:moveTo>
                    <a:pt x="95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5" y="0"/>
                    <a:pt x="95" y="19"/>
                    <a:pt x="95" y="4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07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Sḻïďè">
              <a:extLst>
                <a:ext uri="{FF2B5EF4-FFF2-40B4-BE49-F238E27FC236}">
                  <a16:creationId xmlns:a16="http://schemas.microsoft.com/office/drawing/2014/main" id="{A04592CC-2D78-4096-A26E-0C74E663BBA4}"/>
                </a:ext>
              </a:extLst>
            </p:cNvPr>
            <p:cNvSpPr/>
            <p:nvPr/>
          </p:nvSpPr>
          <p:spPr bwMode="auto">
            <a:xfrm>
              <a:off x="3641725" y="3014663"/>
              <a:ext cx="1020763" cy="1655762"/>
            </a:xfrm>
            <a:custGeom>
              <a:avLst/>
              <a:gdLst>
                <a:gd name="T0" fmla="*/ 6 w 498"/>
                <a:gd name="T1" fmla="*/ 92 h 808"/>
                <a:gd name="T2" fmla="*/ 95 w 498"/>
                <a:gd name="T3" fmla="*/ 734 h 808"/>
                <a:gd name="T4" fmla="*/ 173 w 498"/>
                <a:gd name="T5" fmla="*/ 804 h 808"/>
                <a:gd name="T6" fmla="*/ 498 w 498"/>
                <a:gd name="T7" fmla="*/ 808 h 808"/>
                <a:gd name="T8" fmla="*/ 317 w 498"/>
                <a:gd name="T9" fmla="*/ 0 h 808"/>
                <a:gd name="T10" fmla="*/ 87 w 498"/>
                <a:gd name="T11" fmla="*/ 0 h 808"/>
                <a:gd name="T12" fmla="*/ 6 w 498"/>
                <a:gd name="T13" fmla="*/ 92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8" h="808">
                  <a:moveTo>
                    <a:pt x="6" y="92"/>
                  </a:moveTo>
                  <a:cubicBezTo>
                    <a:pt x="95" y="734"/>
                    <a:pt x="95" y="734"/>
                    <a:pt x="95" y="734"/>
                  </a:cubicBezTo>
                  <a:cubicBezTo>
                    <a:pt x="101" y="773"/>
                    <a:pt x="133" y="803"/>
                    <a:pt x="173" y="804"/>
                  </a:cubicBezTo>
                  <a:cubicBezTo>
                    <a:pt x="498" y="808"/>
                    <a:pt x="498" y="808"/>
                    <a:pt x="498" y="808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37" y="0"/>
                    <a:pt x="0" y="43"/>
                    <a:pt x="6" y="92"/>
                  </a:cubicBezTo>
                  <a:close/>
                </a:path>
              </a:pathLst>
            </a:custGeom>
            <a:solidFill>
              <a:srgbClr val="9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ṩḷíḋê">
              <a:extLst>
                <a:ext uri="{FF2B5EF4-FFF2-40B4-BE49-F238E27FC236}">
                  <a16:creationId xmlns:a16="http://schemas.microsoft.com/office/drawing/2014/main" id="{B24BECC6-C479-4057-A3CF-1F9F852DBFEA}"/>
                </a:ext>
              </a:extLst>
            </p:cNvPr>
            <p:cNvSpPr/>
            <p:nvPr/>
          </p:nvSpPr>
          <p:spPr bwMode="auto">
            <a:xfrm>
              <a:off x="4379913" y="4384675"/>
              <a:ext cx="1211263" cy="285750"/>
            </a:xfrm>
            <a:custGeom>
              <a:avLst/>
              <a:gdLst>
                <a:gd name="T0" fmla="*/ 521 w 591"/>
                <a:gd name="T1" fmla="*/ 140 h 140"/>
                <a:gd name="T2" fmla="*/ 70 w 591"/>
                <a:gd name="T3" fmla="*/ 140 h 140"/>
                <a:gd name="T4" fmla="*/ 0 w 591"/>
                <a:gd name="T5" fmla="*/ 70 h 140"/>
                <a:gd name="T6" fmla="*/ 70 w 591"/>
                <a:gd name="T7" fmla="*/ 0 h 140"/>
                <a:gd name="T8" fmla="*/ 521 w 591"/>
                <a:gd name="T9" fmla="*/ 0 h 140"/>
                <a:gd name="T10" fmla="*/ 591 w 591"/>
                <a:gd name="T11" fmla="*/ 70 h 140"/>
                <a:gd name="T12" fmla="*/ 521 w 591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140">
                  <a:moveTo>
                    <a:pt x="521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1" y="140"/>
                    <a:pt x="0" y="108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60" y="0"/>
                    <a:pt x="591" y="31"/>
                    <a:pt x="591" y="70"/>
                  </a:cubicBezTo>
                  <a:cubicBezTo>
                    <a:pt x="591" y="108"/>
                    <a:pt x="560" y="140"/>
                    <a:pt x="521" y="140"/>
                  </a:cubicBezTo>
                  <a:close/>
                </a:path>
              </a:pathLst>
            </a:custGeom>
            <a:solidFill>
              <a:srgbClr val="F1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ṣḻïḍê">
              <a:extLst>
                <a:ext uri="{FF2B5EF4-FFF2-40B4-BE49-F238E27FC236}">
                  <a16:creationId xmlns:a16="http://schemas.microsoft.com/office/drawing/2014/main" id="{66AF74EF-2275-4AD6-8F11-258981774261}"/>
                </a:ext>
              </a:extLst>
            </p:cNvPr>
            <p:cNvSpPr/>
            <p:nvPr/>
          </p:nvSpPr>
          <p:spPr bwMode="auto">
            <a:xfrm>
              <a:off x="4352925" y="2420938"/>
              <a:ext cx="338138" cy="1827212"/>
            </a:xfrm>
            <a:custGeom>
              <a:avLst/>
              <a:gdLst>
                <a:gd name="T0" fmla="*/ 108 w 165"/>
                <a:gd name="T1" fmla="*/ 173 h 891"/>
                <a:gd name="T2" fmla="*/ 132 w 165"/>
                <a:gd name="T3" fmla="*/ 891 h 891"/>
                <a:gd name="T4" fmla="*/ 0 w 165"/>
                <a:gd name="T5" fmla="*/ 883 h 891"/>
                <a:gd name="T6" fmla="*/ 2 w 165"/>
                <a:gd name="T7" fmla="*/ 193 h 891"/>
                <a:gd name="T8" fmla="*/ 165 w 165"/>
                <a:gd name="T9" fmla="*/ 0 h 891"/>
                <a:gd name="T10" fmla="*/ 108 w 165"/>
                <a:gd name="T11" fmla="*/ 17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891">
                  <a:moveTo>
                    <a:pt x="108" y="173"/>
                  </a:moveTo>
                  <a:cubicBezTo>
                    <a:pt x="100" y="299"/>
                    <a:pt x="124" y="756"/>
                    <a:pt x="132" y="891"/>
                  </a:cubicBezTo>
                  <a:cubicBezTo>
                    <a:pt x="59" y="889"/>
                    <a:pt x="0" y="883"/>
                    <a:pt x="0" y="883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2" y="96"/>
                    <a:pt x="72" y="16"/>
                    <a:pt x="165" y="0"/>
                  </a:cubicBezTo>
                  <a:cubicBezTo>
                    <a:pt x="165" y="0"/>
                    <a:pt x="119" y="24"/>
                    <a:pt x="108" y="173"/>
                  </a:cubicBez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şḷiḍe">
              <a:extLst>
                <a:ext uri="{FF2B5EF4-FFF2-40B4-BE49-F238E27FC236}">
                  <a16:creationId xmlns:a16="http://schemas.microsoft.com/office/drawing/2014/main" id="{9624F54A-7B9E-4A70-8D95-FEB0217F6487}"/>
                </a:ext>
              </a:extLst>
            </p:cNvPr>
            <p:cNvSpPr/>
            <p:nvPr/>
          </p:nvSpPr>
          <p:spPr bwMode="auto">
            <a:xfrm>
              <a:off x="4624388" y="2322513"/>
              <a:ext cx="415925" cy="117475"/>
            </a:xfrm>
            <a:custGeom>
              <a:avLst/>
              <a:gdLst>
                <a:gd name="T0" fmla="*/ 262 w 262"/>
                <a:gd name="T1" fmla="*/ 74 h 74"/>
                <a:gd name="T2" fmla="*/ 0 w 262"/>
                <a:gd name="T3" fmla="*/ 74 h 74"/>
                <a:gd name="T4" fmla="*/ 0 w 262"/>
                <a:gd name="T5" fmla="*/ 0 h 74"/>
                <a:gd name="T6" fmla="*/ 262 w 262"/>
                <a:gd name="T7" fmla="*/ 31 h 74"/>
                <a:gd name="T8" fmla="*/ 262 w 262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4">
                  <a:moveTo>
                    <a:pt x="262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262" y="31"/>
                  </a:lnTo>
                  <a:lnTo>
                    <a:pt x="26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ṩliḋê">
              <a:extLst>
                <a:ext uri="{FF2B5EF4-FFF2-40B4-BE49-F238E27FC236}">
                  <a16:creationId xmlns:a16="http://schemas.microsoft.com/office/drawing/2014/main" id="{1DE49649-32A0-4970-B7B9-7ED8673928DD}"/>
                </a:ext>
              </a:extLst>
            </p:cNvPr>
            <p:cNvSpPr/>
            <p:nvPr/>
          </p:nvSpPr>
          <p:spPr bwMode="auto">
            <a:xfrm>
              <a:off x="4164013" y="3005138"/>
              <a:ext cx="442913" cy="1631950"/>
            </a:xfrm>
            <a:custGeom>
              <a:avLst/>
              <a:gdLst>
                <a:gd name="T0" fmla="*/ 99 w 216"/>
                <a:gd name="T1" fmla="*/ 723 h 795"/>
                <a:gd name="T2" fmla="*/ 5 w 216"/>
                <a:gd name="T3" fmla="*/ 65 h 795"/>
                <a:gd name="T4" fmla="*/ 54 w 216"/>
                <a:gd name="T5" fmla="*/ 4 h 795"/>
                <a:gd name="T6" fmla="*/ 118 w 216"/>
                <a:gd name="T7" fmla="*/ 50 h 795"/>
                <a:gd name="T8" fmla="*/ 212 w 216"/>
                <a:gd name="T9" fmla="*/ 709 h 795"/>
                <a:gd name="T10" fmla="*/ 163 w 216"/>
                <a:gd name="T11" fmla="*/ 770 h 795"/>
                <a:gd name="T12" fmla="*/ 99 w 216"/>
                <a:gd name="T13" fmla="*/ 723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795">
                  <a:moveTo>
                    <a:pt x="99" y="723"/>
                  </a:moveTo>
                  <a:cubicBezTo>
                    <a:pt x="5" y="65"/>
                    <a:pt x="5" y="65"/>
                    <a:pt x="5" y="65"/>
                  </a:cubicBezTo>
                  <a:cubicBezTo>
                    <a:pt x="0" y="35"/>
                    <a:pt x="22" y="8"/>
                    <a:pt x="54" y="4"/>
                  </a:cubicBezTo>
                  <a:cubicBezTo>
                    <a:pt x="85" y="0"/>
                    <a:pt x="114" y="21"/>
                    <a:pt x="118" y="50"/>
                  </a:cubicBezTo>
                  <a:cubicBezTo>
                    <a:pt x="212" y="709"/>
                    <a:pt x="212" y="709"/>
                    <a:pt x="212" y="709"/>
                  </a:cubicBezTo>
                  <a:cubicBezTo>
                    <a:pt x="216" y="738"/>
                    <a:pt x="194" y="766"/>
                    <a:pt x="163" y="770"/>
                  </a:cubicBezTo>
                  <a:cubicBezTo>
                    <a:pt x="132" y="773"/>
                    <a:pt x="116" y="795"/>
                    <a:pt x="99" y="723"/>
                  </a:cubicBezTo>
                  <a:close/>
                </a:path>
              </a:pathLst>
            </a:custGeom>
            <a:solidFill>
              <a:srgbClr val="F1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śľíḋé">
              <a:extLst>
                <a:ext uri="{FF2B5EF4-FFF2-40B4-BE49-F238E27FC236}">
                  <a16:creationId xmlns:a16="http://schemas.microsoft.com/office/drawing/2014/main" id="{D82DEFDB-DF2B-4A15-A13C-B93A52D3AECB}"/>
                </a:ext>
              </a:extLst>
            </p:cNvPr>
            <p:cNvSpPr/>
            <p:nvPr/>
          </p:nvSpPr>
          <p:spPr bwMode="auto">
            <a:xfrm>
              <a:off x="5132388" y="3060700"/>
              <a:ext cx="163513" cy="1085850"/>
            </a:xfrm>
            <a:custGeom>
              <a:avLst/>
              <a:gdLst>
                <a:gd name="T0" fmla="*/ 80 w 80"/>
                <a:gd name="T1" fmla="*/ 157 h 529"/>
                <a:gd name="T2" fmla="*/ 77 w 80"/>
                <a:gd name="T3" fmla="*/ 509 h 529"/>
                <a:gd name="T4" fmla="*/ 47 w 80"/>
                <a:gd name="T5" fmla="*/ 529 h 529"/>
                <a:gd name="T6" fmla="*/ 0 w 80"/>
                <a:gd name="T7" fmla="*/ 0 h 529"/>
                <a:gd name="T8" fmla="*/ 80 w 80"/>
                <a:gd name="T9" fmla="*/ 15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29">
                  <a:moveTo>
                    <a:pt x="80" y="157"/>
                  </a:moveTo>
                  <a:cubicBezTo>
                    <a:pt x="77" y="509"/>
                    <a:pt x="77" y="509"/>
                    <a:pt x="77" y="509"/>
                  </a:cubicBezTo>
                  <a:cubicBezTo>
                    <a:pt x="77" y="509"/>
                    <a:pt x="69" y="517"/>
                    <a:pt x="47" y="5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107"/>
                    <a:pt x="80" y="157"/>
                  </a:cubicBez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ľîḓê">
              <a:extLst>
                <a:ext uri="{FF2B5EF4-FFF2-40B4-BE49-F238E27FC236}">
                  <a16:creationId xmlns:a16="http://schemas.microsoft.com/office/drawing/2014/main" id="{57D150E3-BFC2-4A3F-8EA1-8B246A1D039D}"/>
                </a:ext>
              </a:extLst>
            </p:cNvPr>
            <p:cNvSpPr/>
            <p:nvPr/>
          </p:nvSpPr>
          <p:spPr bwMode="auto">
            <a:xfrm>
              <a:off x="6704013" y="2827338"/>
              <a:ext cx="401638" cy="320675"/>
            </a:xfrm>
            <a:prstGeom prst="rect">
              <a:avLst/>
            </a:prstGeom>
            <a:solidFill>
              <a:srgbClr val="5656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ŝľïḋé">
              <a:extLst>
                <a:ext uri="{FF2B5EF4-FFF2-40B4-BE49-F238E27FC236}">
                  <a16:creationId xmlns:a16="http://schemas.microsoft.com/office/drawing/2014/main" id="{D7441F38-F470-485D-961F-AEBC5D2FD146}"/>
                </a:ext>
              </a:extLst>
            </p:cNvPr>
            <p:cNvSpPr/>
            <p:nvPr/>
          </p:nvSpPr>
          <p:spPr bwMode="auto">
            <a:xfrm>
              <a:off x="6759575" y="2801938"/>
              <a:ext cx="285750" cy="285750"/>
            </a:xfrm>
            <a:custGeom>
              <a:avLst/>
              <a:gdLst>
                <a:gd name="T0" fmla="*/ 126 w 139"/>
                <a:gd name="T1" fmla="*/ 0 h 139"/>
                <a:gd name="T2" fmla="*/ 0 w 139"/>
                <a:gd name="T3" fmla="*/ 139 h 139"/>
                <a:gd name="T4" fmla="*/ 136 w 139"/>
                <a:gd name="T5" fmla="*/ 139 h 139"/>
                <a:gd name="T6" fmla="*/ 139 w 139"/>
                <a:gd name="T7" fmla="*/ 136 h 139"/>
                <a:gd name="T8" fmla="*/ 139 w 139"/>
                <a:gd name="T9" fmla="*/ 12 h 139"/>
                <a:gd name="T10" fmla="*/ 126 w 139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39">
                  <a:moveTo>
                    <a:pt x="126" y="0"/>
                  </a:moveTo>
                  <a:cubicBezTo>
                    <a:pt x="101" y="30"/>
                    <a:pt x="51" y="85"/>
                    <a:pt x="0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8" y="139"/>
                    <a:pt x="139" y="138"/>
                    <a:pt x="139" y="136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solidFill>
              <a:srgbClr val="162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ślíḓê">
              <a:extLst>
                <a:ext uri="{FF2B5EF4-FFF2-40B4-BE49-F238E27FC236}">
                  <a16:creationId xmlns:a16="http://schemas.microsoft.com/office/drawing/2014/main" id="{C59E4D1F-019F-465E-941D-ABD5C0E5CEA1}"/>
                </a:ext>
              </a:extLst>
            </p:cNvPr>
            <p:cNvSpPr/>
            <p:nvPr/>
          </p:nvSpPr>
          <p:spPr bwMode="auto">
            <a:xfrm>
              <a:off x="6511925" y="3148013"/>
              <a:ext cx="546100" cy="198437"/>
            </a:xfrm>
            <a:custGeom>
              <a:avLst/>
              <a:gdLst>
                <a:gd name="T0" fmla="*/ 266 w 266"/>
                <a:gd name="T1" fmla="*/ 0 h 97"/>
                <a:gd name="T2" fmla="*/ 94 w 266"/>
                <a:gd name="T3" fmla="*/ 0 h 97"/>
                <a:gd name="T4" fmla="*/ 0 w 266"/>
                <a:gd name="T5" fmla="*/ 97 h 97"/>
                <a:gd name="T6" fmla="*/ 220 w 266"/>
                <a:gd name="T7" fmla="*/ 97 h 97"/>
                <a:gd name="T8" fmla="*/ 250 w 266"/>
                <a:gd name="T9" fmla="*/ 91 h 97"/>
                <a:gd name="T10" fmla="*/ 266 w 26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97">
                  <a:moveTo>
                    <a:pt x="266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56" y="39"/>
                    <a:pt x="21" y="76"/>
                    <a:pt x="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31" y="97"/>
                    <a:pt x="241" y="95"/>
                    <a:pt x="250" y="91"/>
                  </a:cubicBezTo>
                  <a:cubicBezTo>
                    <a:pt x="266" y="0"/>
                    <a:pt x="266" y="0"/>
                    <a:pt x="266" y="0"/>
                  </a:cubicBezTo>
                </a:path>
              </a:pathLst>
            </a:custGeom>
            <a:solidFill>
              <a:srgbClr val="7C7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47728" y="2780928"/>
            <a:ext cx="6912768" cy="151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数据变换：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通过平滑聚集，数据概化，规范化等方式将数据转换成适用于数据挖掘的形式。</a:t>
            </a:r>
          </a:p>
        </p:txBody>
      </p:sp>
      <p:grpSp>
        <p:nvGrpSpPr>
          <p:cNvPr id="14" name="îṩḷîdè">
            <a:extLst>
              <a:ext uri="{FF2B5EF4-FFF2-40B4-BE49-F238E27FC236}">
                <a16:creationId xmlns:a16="http://schemas.microsoft.com/office/drawing/2014/main" id="{B25CD97C-2AE9-4541-A6F9-FD18969377C5}"/>
              </a:ext>
            </a:extLst>
          </p:cNvPr>
          <p:cNvGrpSpPr/>
          <p:nvPr/>
        </p:nvGrpSpPr>
        <p:grpSpPr>
          <a:xfrm>
            <a:off x="887289" y="2420888"/>
            <a:ext cx="10488488" cy="2304256"/>
            <a:chOff x="0" y="2603500"/>
            <a:chExt cx="12192000" cy="2794000"/>
          </a:xfrm>
        </p:grpSpPr>
        <p:sp>
          <p:nvSpPr>
            <p:cNvPr id="15" name="i$lïḍê">
              <a:extLst>
                <a:ext uri="{FF2B5EF4-FFF2-40B4-BE49-F238E27FC236}">
                  <a16:creationId xmlns:a16="http://schemas.microsoft.com/office/drawing/2014/main" id="{A331C362-8D3B-4E0A-A944-A653C12C5EE8}"/>
                </a:ext>
              </a:extLst>
            </p:cNvPr>
            <p:cNvSpPr/>
            <p:nvPr/>
          </p:nvSpPr>
          <p:spPr>
            <a:xfrm rot="5400000">
              <a:off x="-922604" y="3526104"/>
              <a:ext cx="2794000" cy="948792"/>
            </a:xfrm>
            <a:prstGeom prst="round2SameRect">
              <a:avLst>
                <a:gd name="adj1" fmla="val 8485"/>
                <a:gd name="adj2" fmla="val 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60000">
                  <a:srgbClr val="00B0F0">
                    <a:alpha val="47000"/>
                  </a:srgbClr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16" name="îṧ1iḑé">
              <a:extLst>
                <a:ext uri="{FF2B5EF4-FFF2-40B4-BE49-F238E27FC236}">
                  <a16:creationId xmlns:a16="http://schemas.microsoft.com/office/drawing/2014/main" id="{B42F304D-A8C6-47BC-91F3-34A07A35A3FB}"/>
                </a:ext>
              </a:extLst>
            </p:cNvPr>
            <p:cNvSpPr/>
            <p:nvPr/>
          </p:nvSpPr>
          <p:spPr>
            <a:xfrm rot="16200000" flipH="1">
              <a:off x="10547350" y="3752850"/>
              <a:ext cx="2794000" cy="495300"/>
            </a:xfrm>
            <a:prstGeom prst="round2SameRect">
              <a:avLst>
                <a:gd name="adj1" fmla="val 22528"/>
                <a:gd name="adj2" fmla="val 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60000">
                  <a:srgbClr val="00B0F0">
                    <a:alpha val="42000"/>
                  </a:srgbClr>
                </a:gs>
              </a:gsLst>
              <a:lin ang="13500000" scaled="1"/>
              <a:tileRect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17" name="íśľiḍé">
              <a:extLst>
                <a:ext uri="{FF2B5EF4-FFF2-40B4-BE49-F238E27FC236}">
                  <a16:creationId xmlns:a16="http://schemas.microsoft.com/office/drawing/2014/main" id="{982A7060-9967-4195-80FA-1A96B18CE83E}"/>
                </a:ext>
              </a:extLst>
            </p:cNvPr>
            <p:cNvSpPr/>
            <p:nvPr/>
          </p:nvSpPr>
          <p:spPr>
            <a:xfrm>
              <a:off x="1116198" y="2603500"/>
              <a:ext cx="1633982" cy="2794000"/>
            </a:xfrm>
            <a:prstGeom prst="roundRect">
              <a:avLst>
                <a:gd name="adj" fmla="val 4368"/>
              </a:avLst>
            </a:prstGeom>
            <a:blipFill>
              <a:blip r:embed="rId3"/>
              <a:stretch>
                <a:fillRect l="-99969" r="-9817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işḻiḋe">
            <a:extLst>
              <a:ext uri="{FF2B5EF4-FFF2-40B4-BE49-F238E27FC236}">
                <a16:creationId xmlns:a16="http://schemas.microsoft.com/office/drawing/2014/main" id="{27B144F3-1182-43E4-9900-C8C2CD648D5E}"/>
              </a:ext>
            </a:extLst>
          </p:cNvPr>
          <p:cNvGrpSpPr/>
          <p:nvPr/>
        </p:nvGrpSpPr>
        <p:grpSpPr>
          <a:xfrm>
            <a:off x="1487488" y="1484784"/>
            <a:ext cx="9327331" cy="4176463"/>
            <a:chOff x="2590167" y="1513404"/>
            <a:chExt cx="7209750" cy="3228282"/>
          </a:xfrm>
        </p:grpSpPr>
        <p:sp>
          <p:nvSpPr>
            <p:cNvPr id="6" name="íšḻídé">
              <a:extLst>
                <a:ext uri="{FF2B5EF4-FFF2-40B4-BE49-F238E27FC236}">
                  <a16:creationId xmlns:a16="http://schemas.microsoft.com/office/drawing/2014/main" id="{F05BF87B-E7E8-44C5-AE83-B2D22E0BABC0}"/>
                </a:ext>
              </a:extLst>
            </p:cNvPr>
            <p:cNvSpPr/>
            <p:nvPr/>
          </p:nvSpPr>
          <p:spPr>
            <a:xfrm>
              <a:off x="2590167" y="4185087"/>
              <a:ext cx="7011666" cy="298218"/>
            </a:xfrm>
            <a:prstGeom prst="rect">
              <a:avLst/>
            </a:prstGeom>
            <a:gradFill>
              <a:gsLst>
                <a:gs pos="48000">
                  <a:srgbClr val="00B0F0">
                    <a:alpha val="18000"/>
                  </a:srgbClr>
                </a:gs>
                <a:gs pos="0">
                  <a:schemeClr val="tx1">
                    <a:lumMod val="50000"/>
                    <a:lumOff val="50000"/>
                    <a:alpha val="53000"/>
                  </a:schemeClr>
                </a:gs>
              </a:gsLst>
              <a:lin ang="0" scaled="0"/>
            </a:gra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îsḻïḓè">
              <a:extLst>
                <a:ext uri="{FF2B5EF4-FFF2-40B4-BE49-F238E27FC236}">
                  <a16:creationId xmlns:a16="http://schemas.microsoft.com/office/drawing/2014/main" id="{85B81DEB-A683-4C60-9BF3-0C270FA2CF3E}"/>
                </a:ext>
              </a:extLst>
            </p:cNvPr>
            <p:cNvSpPr/>
            <p:nvPr/>
          </p:nvSpPr>
          <p:spPr>
            <a:xfrm flipH="1" flipV="1">
              <a:off x="2590167" y="1829006"/>
              <a:ext cx="7011666" cy="2912680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5">
                      <a:lumMod val="60000"/>
                      <a:lumOff val="40000"/>
                      <a:alpha val="0"/>
                    </a:schemeClr>
                  </a:gs>
                  <a:gs pos="20000">
                    <a:schemeClr val="accent5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íŝ1ïde">
              <a:extLst>
                <a:ext uri="{FF2B5EF4-FFF2-40B4-BE49-F238E27FC236}">
                  <a16:creationId xmlns:a16="http://schemas.microsoft.com/office/drawing/2014/main" id="{298AB15A-45BF-4EFB-B3AB-A30BB444FA8B}"/>
                </a:ext>
              </a:extLst>
            </p:cNvPr>
            <p:cNvSpPr/>
            <p:nvPr/>
          </p:nvSpPr>
          <p:spPr>
            <a:xfrm>
              <a:off x="8211832" y="1513404"/>
              <a:ext cx="1588085" cy="1588085"/>
            </a:xfrm>
            <a:prstGeom prst="ellipse">
              <a:avLst/>
            </a:prstGeom>
            <a:blipFill>
              <a:blip r:embed="rId3"/>
              <a:stretch>
                <a:fillRect l="-25155" r="-24845"/>
              </a:stretch>
            </a:blipFill>
            <a:ln w="38100">
              <a:solidFill>
                <a:schemeClr val="accent5"/>
              </a:solidFill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47528" y="2204864"/>
            <a:ext cx="6624736" cy="24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数据归约：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数据挖掘时往往数据量非常大，在少量数据上进行挖掘分析需要很长的时间，数据归约技术可以用来得到数据集的归约表示，它小得多，但仍然接近于保持原数据的完整性，并结果与归约前结果相同或几乎相同。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</Words>
  <Application>Microsoft Office PowerPoint</Application>
  <PresentationFormat>宽屏</PresentationFormat>
  <Paragraphs>86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微软雅黑</vt:lpstr>
      <vt:lpstr>印品黑体</vt:lpstr>
      <vt:lpstr>Arial</vt:lpstr>
      <vt:lpstr>Calibri</vt:lpstr>
      <vt:lpstr>Corbel</vt:lpstr>
      <vt:lpstr>Wingdings</vt:lpstr>
      <vt:lpstr>1_自定义设计方案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23</cp:revision>
  <dcterms:created xsi:type="dcterms:W3CDTF">2017-08-09T03:56:00Z</dcterms:created>
  <dcterms:modified xsi:type="dcterms:W3CDTF">2024-03-13T17:14:53Z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